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3" d="100"/>
          <a:sy n="143" d="100"/>
        </p:scale>
        <p:origin x="1152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02T07:19:33.67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1 228,'2'0,"0"0,1 0,-1 0,0-1,0 1,0-1,0 1,0-1,0 0,0 0,0 0,0 0,2-2,10-5,70-31,1 3,168-47,-183 67,0 2,1 4,1 3,96 2,-130 8,0 1,53 14,-78-15,247 48,-192-40,128 1,88-14,-279 2,0 0,-1 0,0 0,1 0,-1 1,1 0,-1-1,0 1,6 2,-10-3,0 0,0 0,0 1,0-1,0 0,1 0,-1 0,0 0,0 0,0 0,0 0,0 0,0 0,1 0,-1 1,0-1,0 0,0 0,0 0,0 0,0 0,0 1,0-1,0 0,0 0,0 0,0 0,0 0,0 1,0-1,0 0,0 0,0 0,0 0,0 1,0-1,0 0,0 0,0 0,0 0,0 0,0 1,0-1,0 0,0 0,0 0,-1 0,1 0,0 0,0 0,0 1,0-1,0 0,0 0,0 0,-1 0,1 0,0 0,0 0,0 0,0 0,0 0,-1 0,1 0,0 0,-7 3,-1-1,1 0,0-1,-1 1,1-1,-10-1,-15 4,-215 33,-260 25,-5-58,264-7,220 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02T07:19:42.455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2,'50'-1,"-9"0,0 2,0 1,41 9,-39-4,64 1,-34-3,-50-2,30 9,-32-7,-1-1,23 2,-8-2,37 8,-38-5,44 3,264-8,-173-4,-141 3,0 2,37 8,-32-4,35 1,267-6,-172-3,430 1,-554-2,66-12,-63 7,47-2,-70 8,0-2,33-8,19-3,32-2,-65 8,71-4,-71 11,178 4,-190 2,-6 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02T07:20:00.997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1530 231,'-9'8,"-1"0,0-2,-1 1,-11 5,-25 16,39-22,-1 1,0-1,0 0,0-1,0 0,-1-1,0 1,0-2,0 0,0 0,-1-1,-20 3,3-3,-39 10,39-6,-41 3,-293-6,184-5,98 3,-93-3,163 0,0 0,0 0,0-1,1 0,-1-1,1 0,0 0,-11-8,-9-7,-27-24,48 36,-1 1,1 0,0-1,1 0,0-1,0 0,1 0,-1 0,2-1,-1 0,1 0,1-1,0 1,0-1,1 0,0 0,0 0,1 0,1 0,0-1,0 1,2-17,-1 24,0 0,1 0,0 0,0 0,0 0,0 0,0 0,0 0,1 0,0 0,-1 1,1-1,0 1,0-1,0 1,1 0,-1 0,0 0,1 0,0 0,-1 0,1 1,0-1,0 1,0 0,0 0,0 0,0 0,4 0,10-2,0 2,0 0,0 0,23 4,-17-2,47 1,-30-2,0 1,68 13,-67-7,78 4,-57-7,-11 3,0 2,63 20,-77-19,8 4,-29-8,1-1,0-1,25 3,61 8,-61-7,48 1,276-7,-182-3,-179 1,1 0,0 0,-1 0,1-1,-1 0,1 0,-1 0,1-1,-1 0,0 0,0 0,1-1,-2 1,1-1,0 0,-1-1,9-7,-3 2,1 0,0 1,0 0,1 1,0 0,0 0,1 2,0-1,0 2,0 0,1 0,23-3,13 2,0 3,60 3,-51 0,310 1,-349-4,-1 0,1-1,24-7,-21 5,40-5,-38 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1-02T07:20:21.932"/>
    </inkml:context>
    <inkml:brush xml:id="br0">
      <inkml:brushProperty name="width" value="0.3" units="cm"/>
      <inkml:brushProperty name="height" value="0.6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1,'2'0,"8"-1,0 1,0 0,-1 1,1 0,0 0,-1 1,1 0,0 1,-1 0,0 0,13 7,37 23,-32-18,50 34,-68-43,0-1,0 0,0-1,1 0,0 0,0-1,0 0,0-1,0 0,21 1,-17-2,0 1,1 0,-2 1,1 1,17 7,-12-3,1-1,0-1,0 0,1-2,-1 0,26 0,129-3,-83-4,416 3,-487 2,-1 0,1 2,-1 0,0 1,27 10,-25-7,0-1,0-1,1-2,24 3,191-7,15 0,-85 23,-130-17,26 9,-47-10,-1-1,1-1,0 0,33 0,-49-3,1-1,0 1,0 0,0-1,0 1,0-1,-1 0,1 0,0 1,-1-1,1 0,0-1,-1 1,1 0,-1 0,0-1,1 1,-1 0,1-3,3-2,-2-1,1 0,4-11,4-8,5 2,-13 19,0 0,-1 0,0-1,5-8,-8 13,0 0,0 1,0-1,0 0,0 1,0-1,0 0,0 1,0-1,0 1,0-1,-1 0,1 1,0-1,0 1,-1-1,1 1,0-1,-1 1,1-1,0 1,-1-1,1 1,-1-1,1 1,-1-1,1 1,-1 0,0-1,1 1,-1 0,1 0,-1 0,1-1,-1 1,0 0,1 0,-1 0,0 0,1 0,-1 0,-1 0,-33-2,30 2,-134 4,-110-4,159-15,60 9,-41-4,-50-5,20 2,-207 8,172 7,34-4,-113 5,193 0,-32 8,34-6,0-1,-25 2,-71-6,-20 2,119 0,0 1,-18 6,-27 5,31-9,-32 9,-1 1,11-4,-48 8,73-17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O5s8J5UWHg?si=BI26-jLrgCoYtTx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DD9A1B-23F2-4443-B0D4-00FF72D2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5A69CBB-DA63-440A-B853-88D42A6FE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245" y="873720"/>
            <a:ext cx="7900987" cy="4962109"/>
          </a:xfrm>
          <a:custGeom>
            <a:avLst/>
            <a:gdLst>
              <a:gd name="connsiteX0" fmla="*/ 6180200 w 10534650"/>
              <a:gd name="connsiteY0" fmla="*/ 4801197 h 4962109"/>
              <a:gd name="connsiteX1" fmla="*/ 6147637 w 10534650"/>
              <a:gd name="connsiteY1" fmla="*/ 4805291 h 4962109"/>
              <a:gd name="connsiteX2" fmla="*/ 6164640 w 10534650"/>
              <a:gd name="connsiteY2" fmla="*/ 4804893 h 4962109"/>
              <a:gd name="connsiteX3" fmla="*/ 6180200 w 10534650"/>
              <a:gd name="connsiteY3" fmla="*/ 4801197 h 4962109"/>
              <a:gd name="connsiteX4" fmla="*/ 5969537 w 10534650"/>
              <a:gd name="connsiteY4" fmla="*/ 4731750 h 4962109"/>
              <a:gd name="connsiteX5" fmla="*/ 5980870 w 10534650"/>
              <a:gd name="connsiteY5" fmla="*/ 4743324 h 4962109"/>
              <a:gd name="connsiteX6" fmla="*/ 5980870 w 10534650"/>
              <a:gd name="connsiteY6" fmla="*/ 4743323 h 4962109"/>
              <a:gd name="connsiteX7" fmla="*/ 6712815 w 10534650"/>
              <a:gd name="connsiteY7" fmla="*/ 4676908 h 4962109"/>
              <a:gd name="connsiteX8" fmla="*/ 6712815 w 10534650"/>
              <a:gd name="connsiteY8" fmla="*/ 4676909 h 4962109"/>
              <a:gd name="connsiteX9" fmla="*/ 6734605 w 10534650"/>
              <a:gd name="connsiteY9" fmla="*/ 4700281 h 4962109"/>
              <a:gd name="connsiteX10" fmla="*/ 6712815 w 10534650"/>
              <a:gd name="connsiteY10" fmla="*/ 4676908 h 4962109"/>
              <a:gd name="connsiteX11" fmla="*/ 5236566 w 10534650"/>
              <a:gd name="connsiteY11" fmla="*/ 4571169 h 4962109"/>
              <a:gd name="connsiteX12" fmla="*/ 5264294 w 10534650"/>
              <a:gd name="connsiteY12" fmla="*/ 4579674 h 4962109"/>
              <a:gd name="connsiteX13" fmla="*/ 5280204 w 10534650"/>
              <a:gd name="connsiteY13" fmla="*/ 4586908 h 4962109"/>
              <a:gd name="connsiteX14" fmla="*/ 5280336 w 10534650"/>
              <a:gd name="connsiteY14" fmla="*/ 4586967 h 4962109"/>
              <a:gd name="connsiteX15" fmla="*/ 5294396 w 10534650"/>
              <a:gd name="connsiteY15" fmla="*/ 4593609 h 4962109"/>
              <a:gd name="connsiteX16" fmla="*/ 5296104 w 10534650"/>
              <a:gd name="connsiteY16" fmla="*/ 4594130 h 4962109"/>
              <a:gd name="connsiteX17" fmla="*/ 5301566 w 10534650"/>
              <a:gd name="connsiteY17" fmla="*/ 4596610 h 4962109"/>
              <a:gd name="connsiteX18" fmla="*/ 5323749 w 10534650"/>
              <a:gd name="connsiteY18" fmla="*/ 4602562 h 4962109"/>
              <a:gd name="connsiteX19" fmla="*/ 5296104 w 10534650"/>
              <a:gd name="connsiteY19" fmla="*/ 4594130 h 4962109"/>
              <a:gd name="connsiteX20" fmla="*/ 5280336 w 10534650"/>
              <a:gd name="connsiteY20" fmla="*/ 4586967 h 4962109"/>
              <a:gd name="connsiteX21" fmla="*/ 5266003 w 10534650"/>
              <a:gd name="connsiteY21" fmla="*/ 4580197 h 4962109"/>
              <a:gd name="connsiteX22" fmla="*/ 5264294 w 10534650"/>
              <a:gd name="connsiteY22" fmla="*/ 4579674 h 4962109"/>
              <a:gd name="connsiteX23" fmla="*/ 5258823 w 10534650"/>
              <a:gd name="connsiteY23" fmla="*/ 4577184 h 4962109"/>
              <a:gd name="connsiteX24" fmla="*/ 5236566 w 10534650"/>
              <a:gd name="connsiteY24" fmla="*/ 4571169 h 4962109"/>
              <a:gd name="connsiteX25" fmla="*/ 5514391 w 10534650"/>
              <a:gd name="connsiteY25" fmla="*/ 4562409 h 4962109"/>
              <a:gd name="connsiteX26" fmla="*/ 5571581 w 10534650"/>
              <a:gd name="connsiteY26" fmla="*/ 4569638 h 4962109"/>
              <a:gd name="connsiteX27" fmla="*/ 5542458 w 10534650"/>
              <a:gd name="connsiteY27" fmla="*/ 4562909 h 4962109"/>
              <a:gd name="connsiteX28" fmla="*/ 5514391 w 10534650"/>
              <a:gd name="connsiteY28" fmla="*/ 4562409 h 4962109"/>
              <a:gd name="connsiteX29" fmla="*/ 3097094 w 10534650"/>
              <a:gd name="connsiteY29" fmla="*/ 4429045 h 4962109"/>
              <a:gd name="connsiteX30" fmla="*/ 3088347 w 10534650"/>
              <a:gd name="connsiteY30" fmla="*/ 4439791 h 4962109"/>
              <a:gd name="connsiteX31" fmla="*/ 3072652 w 10534650"/>
              <a:gd name="connsiteY31" fmla="*/ 4457084 h 4962109"/>
              <a:gd name="connsiteX32" fmla="*/ 3053825 w 10534650"/>
              <a:gd name="connsiteY32" fmla="*/ 4465207 h 4962109"/>
              <a:gd name="connsiteX33" fmla="*/ 3088348 w 10534650"/>
              <a:gd name="connsiteY33" fmla="*/ 4439791 h 4962109"/>
              <a:gd name="connsiteX34" fmla="*/ 4090071 w 10534650"/>
              <a:gd name="connsiteY34" fmla="*/ 4402823 h 4962109"/>
              <a:gd name="connsiteX35" fmla="*/ 4105672 w 10534650"/>
              <a:gd name="connsiteY35" fmla="*/ 4404644 h 4962109"/>
              <a:gd name="connsiteX36" fmla="*/ 4121173 w 10534650"/>
              <a:gd name="connsiteY36" fmla="*/ 4414076 h 4962109"/>
              <a:gd name="connsiteX37" fmla="*/ 4105673 w 10534650"/>
              <a:gd name="connsiteY37" fmla="*/ 4404644 h 4962109"/>
              <a:gd name="connsiteX38" fmla="*/ 4105672 w 10534650"/>
              <a:gd name="connsiteY38" fmla="*/ 4404644 h 4962109"/>
              <a:gd name="connsiteX39" fmla="*/ 4105672 w 10534650"/>
              <a:gd name="connsiteY39" fmla="*/ 4404644 h 4962109"/>
              <a:gd name="connsiteX40" fmla="*/ 4090071 w 10534650"/>
              <a:gd name="connsiteY40" fmla="*/ 4402823 h 4962109"/>
              <a:gd name="connsiteX41" fmla="*/ 3874703 w 10534650"/>
              <a:gd name="connsiteY41" fmla="*/ 4390456 h 4962109"/>
              <a:gd name="connsiteX42" fmla="*/ 3921126 w 10534650"/>
              <a:gd name="connsiteY42" fmla="*/ 4417222 h 4962109"/>
              <a:gd name="connsiteX43" fmla="*/ 3896594 w 10534650"/>
              <a:gd name="connsiteY43" fmla="*/ 4409211 h 4962109"/>
              <a:gd name="connsiteX44" fmla="*/ 3874703 w 10534650"/>
              <a:gd name="connsiteY44" fmla="*/ 4390456 h 4962109"/>
              <a:gd name="connsiteX45" fmla="*/ 7873706 w 10534650"/>
              <a:gd name="connsiteY45" fmla="*/ 4301238 h 4962109"/>
              <a:gd name="connsiteX46" fmla="*/ 7892206 w 10534650"/>
              <a:gd name="connsiteY46" fmla="*/ 4317039 h 4962109"/>
              <a:gd name="connsiteX47" fmla="*/ 7899880 w 10534650"/>
              <a:gd name="connsiteY47" fmla="*/ 4320773 h 4962109"/>
              <a:gd name="connsiteX48" fmla="*/ 7892205 w 10534650"/>
              <a:gd name="connsiteY48" fmla="*/ 4317038 h 4962109"/>
              <a:gd name="connsiteX49" fmla="*/ 7873706 w 10534650"/>
              <a:gd name="connsiteY49" fmla="*/ 4301238 h 4962109"/>
              <a:gd name="connsiteX50" fmla="*/ 1456506 w 10534650"/>
              <a:gd name="connsiteY50" fmla="*/ 3863438 h 4962109"/>
              <a:gd name="connsiteX51" fmla="*/ 1442667 w 10534650"/>
              <a:gd name="connsiteY51" fmla="*/ 3867764 h 4962109"/>
              <a:gd name="connsiteX52" fmla="*/ 1397372 w 10534650"/>
              <a:gd name="connsiteY52" fmla="*/ 3890362 h 4962109"/>
              <a:gd name="connsiteX53" fmla="*/ 1442668 w 10534650"/>
              <a:gd name="connsiteY53" fmla="*/ 3867764 h 4962109"/>
              <a:gd name="connsiteX54" fmla="*/ 1071905 w 10534650"/>
              <a:gd name="connsiteY54" fmla="*/ 3816123 h 4962109"/>
              <a:gd name="connsiteX55" fmla="*/ 1062478 w 10534650"/>
              <a:gd name="connsiteY55" fmla="*/ 3818725 h 4962109"/>
              <a:gd name="connsiteX56" fmla="*/ 1022563 w 10534650"/>
              <a:gd name="connsiteY56" fmla="*/ 3825445 h 4962109"/>
              <a:gd name="connsiteX57" fmla="*/ 1062480 w 10534650"/>
              <a:gd name="connsiteY57" fmla="*/ 3818725 h 4962109"/>
              <a:gd name="connsiteX58" fmla="*/ 1209869 w 10534650"/>
              <a:gd name="connsiteY58" fmla="*/ 3815014 h 4962109"/>
              <a:gd name="connsiteX59" fmla="*/ 1257364 w 10534650"/>
              <a:gd name="connsiteY59" fmla="*/ 3832567 h 4962109"/>
              <a:gd name="connsiteX60" fmla="*/ 1209869 w 10534650"/>
              <a:gd name="connsiteY60" fmla="*/ 3815014 h 4962109"/>
              <a:gd name="connsiteX61" fmla="*/ 0 w 10534650"/>
              <a:gd name="connsiteY61" fmla="*/ 0 h 4962109"/>
              <a:gd name="connsiteX62" fmla="*/ 10534650 w 10534650"/>
              <a:gd name="connsiteY62" fmla="*/ 0 h 4962109"/>
              <a:gd name="connsiteX63" fmla="*/ 10534650 w 10534650"/>
              <a:gd name="connsiteY63" fmla="*/ 3353931 h 4962109"/>
              <a:gd name="connsiteX64" fmla="*/ 10495227 w 10534650"/>
              <a:gd name="connsiteY64" fmla="*/ 3401247 h 4962109"/>
              <a:gd name="connsiteX65" fmla="*/ 10463118 w 10534650"/>
              <a:gd name="connsiteY65" fmla="*/ 3434133 h 4962109"/>
              <a:gd name="connsiteX66" fmla="*/ 10378879 w 10534650"/>
              <a:gd name="connsiteY66" fmla="*/ 3472380 h 4962109"/>
              <a:gd name="connsiteX67" fmla="*/ 10304799 w 10534650"/>
              <a:gd name="connsiteY67" fmla="*/ 3500370 h 4962109"/>
              <a:gd name="connsiteX68" fmla="*/ 10250242 w 10534650"/>
              <a:gd name="connsiteY68" fmla="*/ 3533216 h 4962109"/>
              <a:gd name="connsiteX69" fmla="*/ 10204013 w 10534650"/>
              <a:gd name="connsiteY69" fmla="*/ 3563655 h 4962109"/>
              <a:gd name="connsiteX70" fmla="*/ 10098588 w 10534650"/>
              <a:gd name="connsiteY70" fmla="*/ 3643324 h 4962109"/>
              <a:gd name="connsiteX71" fmla="*/ 9983369 w 10534650"/>
              <a:gd name="connsiteY71" fmla="*/ 3708784 h 4962109"/>
              <a:gd name="connsiteX72" fmla="*/ 9888637 w 10534650"/>
              <a:gd name="connsiteY72" fmla="*/ 3792146 h 4962109"/>
              <a:gd name="connsiteX73" fmla="*/ 9848780 w 10534650"/>
              <a:gd name="connsiteY73" fmla="*/ 3838049 h 4962109"/>
              <a:gd name="connsiteX74" fmla="*/ 9769701 w 10534650"/>
              <a:gd name="connsiteY74" fmla="*/ 3865885 h 4962109"/>
              <a:gd name="connsiteX75" fmla="*/ 9682888 w 10534650"/>
              <a:gd name="connsiteY75" fmla="*/ 3911938 h 4962109"/>
              <a:gd name="connsiteX76" fmla="*/ 9620297 w 10534650"/>
              <a:gd name="connsiteY76" fmla="*/ 3959262 h 4962109"/>
              <a:gd name="connsiteX77" fmla="*/ 9572344 w 10534650"/>
              <a:gd name="connsiteY77" fmla="*/ 3990515 h 4962109"/>
              <a:gd name="connsiteX78" fmla="*/ 9505537 w 10534650"/>
              <a:gd name="connsiteY78" fmla="*/ 4020672 h 4962109"/>
              <a:gd name="connsiteX79" fmla="*/ 9437819 w 10534650"/>
              <a:gd name="connsiteY79" fmla="*/ 4061525 h 4962109"/>
              <a:gd name="connsiteX80" fmla="*/ 9404527 w 10534650"/>
              <a:gd name="connsiteY80" fmla="*/ 4087281 h 4962109"/>
              <a:gd name="connsiteX81" fmla="*/ 9340611 w 10534650"/>
              <a:gd name="connsiteY81" fmla="*/ 4129506 h 4962109"/>
              <a:gd name="connsiteX82" fmla="*/ 9275062 w 10534650"/>
              <a:gd name="connsiteY82" fmla="*/ 4168468 h 4962109"/>
              <a:gd name="connsiteX83" fmla="*/ 9154049 w 10534650"/>
              <a:gd name="connsiteY83" fmla="*/ 4209968 h 4962109"/>
              <a:gd name="connsiteX84" fmla="*/ 9041981 w 10534650"/>
              <a:gd name="connsiteY84" fmla="*/ 4275454 h 4962109"/>
              <a:gd name="connsiteX85" fmla="*/ 8953407 w 10534650"/>
              <a:gd name="connsiteY85" fmla="*/ 4322870 h 4962109"/>
              <a:gd name="connsiteX86" fmla="*/ 8901537 w 10534650"/>
              <a:gd name="connsiteY86" fmla="*/ 4354413 h 4962109"/>
              <a:gd name="connsiteX87" fmla="*/ 8805370 w 10534650"/>
              <a:gd name="connsiteY87" fmla="*/ 4426175 h 4962109"/>
              <a:gd name="connsiteX88" fmla="*/ 8658874 w 10534650"/>
              <a:gd name="connsiteY88" fmla="*/ 4498599 h 4962109"/>
              <a:gd name="connsiteX89" fmla="*/ 8570718 w 10534650"/>
              <a:gd name="connsiteY89" fmla="*/ 4537136 h 4962109"/>
              <a:gd name="connsiteX90" fmla="*/ 8382959 w 10534650"/>
              <a:gd name="connsiteY90" fmla="*/ 4591539 h 4962109"/>
              <a:gd name="connsiteX91" fmla="*/ 8322237 w 10534650"/>
              <a:gd name="connsiteY91" fmla="*/ 4611347 h 4962109"/>
              <a:gd name="connsiteX92" fmla="*/ 8253574 w 10534650"/>
              <a:gd name="connsiteY92" fmla="*/ 4622451 h 4962109"/>
              <a:gd name="connsiteX93" fmla="*/ 8142452 w 10534650"/>
              <a:gd name="connsiteY93" fmla="*/ 4652191 h 4962109"/>
              <a:gd name="connsiteX94" fmla="*/ 7926082 w 10534650"/>
              <a:gd name="connsiteY94" fmla="*/ 4701680 h 4962109"/>
              <a:gd name="connsiteX95" fmla="*/ 7878875 w 10534650"/>
              <a:gd name="connsiteY95" fmla="*/ 4708305 h 4962109"/>
              <a:gd name="connsiteX96" fmla="*/ 7757501 w 10534650"/>
              <a:gd name="connsiteY96" fmla="*/ 4741432 h 4962109"/>
              <a:gd name="connsiteX97" fmla="*/ 7684511 w 10534650"/>
              <a:gd name="connsiteY97" fmla="*/ 4764301 h 4962109"/>
              <a:gd name="connsiteX98" fmla="*/ 7624515 w 10534650"/>
              <a:gd name="connsiteY98" fmla="*/ 4776179 h 4962109"/>
              <a:gd name="connsiteX99" fmla="*/ 7571930 w 10534650"/>
              <a:gd name="connsiteY99" fmla="*/ 4780027 h 4962109"/>
              <a:gd name="connsiteX100" fmla="*/ 7432402 w 10534650"/>
              <a:gd name="connsiteY100" fmla="*/ 4807278 h 4962109"/>
              <a:gd name="connsiteX101" fmla="*/ 7376754 w 10534650"/>
              <a:gd name="connsiteY101" fmla="*/ 4817968 h 4962109"/>
              <a:gd name="connsiteX102" fmla="*/ 7231546 w 10534650"/>
              <a:gd name="connsiteY102" fmla="*/ 4857825 h 4962109"/>
              <a:gd name="connsiteX103" fmla="*/ 7109089 w 10534650"/>
              <a:gd name="connsiteY103" fmla="*/ 4882341 h 4962109"/>
              <a:gd name="connsiteX104" fmla="*/ 7057788 w 10534650"/>
              <a:gd name="connsiteY104" fmla="*/ 4894624 h 4962109"/>
              <a:gd name="connsiteX105" fmla="*/ 6941125 w 10534650"/>
              <a:gd name="connsiteY105" fmla="*/ 4913041 h 4962109"/>
              <a:gd name="connsiteX106" fmla="*/ 6874857 w 10534650"/>
              <a:gd name="connsiteY106" fmla="*/ 4927091 h 4962109"/>
              <a:gd name="connsiteX107" fmla="*/ 6714789 w 10534650"/>
              <a:gd name="connsiteY107" fmla="*/ 4937175 h 4962109"/>
              <a:gd name="connsiteX108" fmla="*/ 6549597 w 10534650"/>
              <a:gd name="connsiteY108" fmla="*/ 4946170 h 4962109"/>
              <a:gd name="connsiteX109" fmla="*/ 6459201 w 10534650"/>
              <a:gd name="connsiteY109" fmla="*/ 4946704 h 4962109"/>
              <a:gd name="connsiteX110" fmla="*/ 6379993 w 10534650"/>
              <a:gd name="connsiteY110" fmla="*/ 4951898 h 4962109"/>
              <a:gd name="connsiteX111" fmla="*/ 6311205 w 10534650"/>
              <a:gd name="connsiteY111" fmla="*/ 4953901 h 4962109"/>
              <a:gd name="connsiteX112" fmla="*/ 6201505 w 10534650"/>
              <a:gd name="connsiteY112" fmla="*/ 4959986 h 4962109"/>
              <a:gd name="connsiteX113" fmla="*/ 6156018 w 10534650"/>
              <a:gd name="connsiteY113" fmla="*/ 4960421 h 4962109"/>
              <a:gd name="connsiteX114" fmla="*/ 6049276 w 10534650"/>
              <a:gd name="connsiteY114" fmla="*/ 4952977 h 4962109"/>
              <a:gd name="connsiteX115" fmla="*/ 6012280 w 10534650"/>
              <a:gd name="connsiteY115" fmla="*/ 4948608 h 4962109"/>
              <a:gd name="connsiteX116" fmla="*/ 5942361 w 10534650"/>
              <a:gd name="connsiteY116" fmla="*/ 4920847 h 4962109"/>
              <a:gd name="connsiteX117" fmla="*/ 5933980 w 10534650"/>
              <a:gd name="connsiteY117" fmla="*/ 4918608 h 4962109"/>
              <a:gd name="connsiteX118" fmla="*/ 5887681 w 10534650"/>
              <a:gd name="connsiteY118" fmla="*/ 4906368 h 4962109"/>
              <a:gd name="connsiteX119" fmla="*/ 5862209 w 10534650"/>
              <a:gd name="connsiteY119" fmla="*/ 4901667 h 4962109"/>
              <a:gd name="connsiteX120" fmla="*/ 5765973 w 10534650"/>
              <a:gd name="connsiteY120" fmla="*/ 4876200 h 4962109"/>
              <a:gd name="connsiteX121" fmla="*/ 5710431 w 10534650"/>
              <a:gd name="connsiteY121" fmla="*/ 4863519 h 4962109"/>
              <a:gd name="connsiteX122" fmla="*/ 5664908 w 10534650"/>
              <a:gd name="connsiteY122" fmla="*/ 4861723 h 4962109"/>
              <a:gd name="connsiteX123" fmla="*/ 5585007 w 10534650"/>
              <a:gd name="connsiteY123" fmla="*/ 4857960 h 4962109"/>
              <a:gd name="connsiteX124" fmla="*/ 5559231 w 10534650"/>
              <a:gd name="connsiteY124" fmla="*/ 4860477 h 4962109"/>
              <a:gd name="connsiteX125" fmla="*/ 5444811 w 10534650"/>
              <a:gd name="connsiteY125" fmla="*/ 4840451 h 4962109"/>
              <a:gd name="connsiteX126" fmla="*/ 5379124 w 10534650"/>
              <a:gd name="connsiteY126" fmla="*/ 4835057 h 4962109"/>
              <a:gd name="connsiteX127" fmla="*/ 5306093 w 10534650"/>
              <a:gd name="connsiteY127" fmla="*/ 4814877 h 4962109"/>
              <a:gd name="connsiteX128" fmla="*/ 5284433 w 10534650"/>
              <a:gd name="connsiteY128" fmla="*/ 4814147 h 4962109"/>
              <a:gd name="connsiteX129" fmla="*/ 5260152 w 10534650"/>
              <a:gd name="connsiteY129" fmla="*/ 4813796 h 4962109"/>
              <a:gd name="connsiteX130" fmla="*/ 5185829 w 10534650"/>
              <a:gd name="connsiteY130" fmla="*/ 4809858 h 4962109"/>
              <a:gd name="connsiteX131" fmla="*/ 5140387 w 10534650"/>
              <a:gd name="connsiteY131" fmla="*/ 4812334 h 4962109"/>
              <a:gd name="connsiteX132" fmla="*/ 5054734 w 10534650"/>
              <a:gd name="connsiteY132" fmla="*/ 4803174 h 4962109"/>
              <a:gd name="connsiteX133" fmla="*/ 5022638 w 10534650"/>
              <a:gd name="connsiteY133" fmla="*/ 4805814 h 4962109"/>
              <a:gd name="connsiteX134" fmla="*/ 4942261 w 10534650"/>
              <a:gd name="connsiteY134" fmla="*/ 4800907 h 4962109"/>
              <a:gd name="connsiteX135" fmla="*/ 4870420 w 10534650"/>
              <a:gd name="connsiteY135" fmla="*/ 4793240 h 4962109"/>
              <a:gd name="connsiteX136" fmla="*/ 4800874 w 10534650"/>
              <a:gd name="connsiteY136" fmla="*/ 4789997 h 4962109"/>
              <a:gd name="connsiteX137" fmla="*/ 4750778 w 10534650"/>
              <a:gd name="connsiteY137" fmla="*/ 4792713 h 4962109"/>
              <a:gd name="connsiteX138" fmla="*/ 4696598 w 10534650"/>
              <a:gd name="connsiteY138" fmla="*/ 4792741 h 4962109"/>
              <a:gd name="connsiteX139" fmla="*/ 4546427 w 10534650"/>
              <a:gd name="connsiteY139" fmla="*/ 4804612 h 4962109"/>
              <a:gd name="connsiteX140" fmla="*/ 4519273 w 10534650"/>
              <a:gd name="connsiteY140" fmla="*/ 4797386 h 4962109"/>
              <a:gd name="connsiteX141" fmla="*/ 4363361 w 10534650"/>
              <a:gd name="connsiteY141" fmla="*/ 4781778 h 4962109"/>
              <a:gd name="connsiteX142" fmla="*/ 4329354 w 10534650"/>
              <a:gd name="connsiteY142" fmla="*/ 4779838 h 4962109"/>
              <a:gd name="connsiteX143" fmla="*/ 4239595 w 10534650"/>
              <a:gd name="connsiteY143" fmla="*/ 4751840 h 4962109"/>
              <a:gd name="connsiteX144" fmla="*/ 4096514 w 10534650"/>
              <a:gd name="connsiteY144" fmla="*/ 4776811 h 4962109"/>
              <a:gd name="connsiteX145" fmla="*/ 3961888 w 10534650"/>
              <a:gd name="connsiteY145" fmla="*/ 4811077 h 4962109"/>
              <a:gd name="connsiteX146" fmla="*/ 3944891 w 10534650"/>
              <a:gd name="connsiteY146" fmla="*/ 4815486 h 4962109"/>
              <a:gd name="connsiteX147" fmla="*/ 3896970 w 10534650"/>
              <a:gd name="connsiteY147" fmla="*/ 4821693 h 4962109"/>
              <a:gd name="connsiteX148" fmla="*/ 3838196 w 10534650"/>
              <a:gd name="connsiteY148" fmla="*/ 4821037 h 4962109"/>
              <a:gd name="connsiteX149" fmla="*/ 3800670 w 10534650"/>
              <a:gd name="connsiteY149" fmla="*/ 4823403 h 4962109"/>
              <a:gd name="connsiteX150" fmla="*/ 3797857 w 10534650"/>
              <a:gd name="connsiteY150" fmla="*/ 4823456 h 4962109"/>
              <a:gd name="connsiteX151" fmla="*/ 3740361 w 10534650"/>
              <a:gd name="connsiteY151" fmla="*/ 4819547 h 4962109"/>
              <a:gd name="connsiteX152" fmla="*/ 3733853 w 10534650"/>
              <a:gd name="connsiteY152" fmla="*/ 4818257 h 4962109"/>
              <a:gd name="connsiteX153" fmla="*/ 3704618 w 10534650"/>
              <a:gd name="connsiteY153" fmla="*/ 4809915 h 4962109"/>
              <a:gd name="connsiteX154" fmla="*/ 3622533 w 10534650"/>
              <a:gd name="connsiteY154" fmla="*/ 4789121 h 4962109"/>
              <a:gd name="connsiteX155" fmla="*/ 3545207 w 10534650"/>
              <a:gd name="connsiteY155" fmla="*/ 4769391 h 4962109"/>
              <a:gd name="connsiteX156" fmla="*/ 3519303 w 10534650"/>
              <a:gd name="connsiteY156" fmla="*/ 4784698 h 4962109"/>
              <a:gd name="connsiteX157" fmla="*/ 3480065 w 10534650"/>
              <a:gd name="connsiteY157" fmla="*/ 4796876 h 4962109"/>
              <a:gd name="connsiteX158" fmla="*/ 3438793 w 10534650"/>
              <a:gd name="connsiteY158" fmla="*/ 4776257 h 4962109"/>
              <a:gd name="connsiteX159" fmla="*/ 3341926 w 10534650"/>
              <a:gd name="connsiteY159" fmla="*/ 4732751 h 4962109"/>
              <a:gd name="connsiteX160" fmla="*/ 3279243 w 10534650"/>
              <a:gd name="connsiteY160" fmla="*/ 4726817 h 4962109"/>
              <a:gd name="connsiteX161" fmla="*/ 3143823 w 10534650"/>
              <a:gd name="connsiteY161" fmla="*/ 4701842 h 4962109"/>
              <a:gd name="connsiteX162" fmla="*/ 3056138 w 10534650"/>
              <a:gd name="connsiteY162" fmla="*/ 4673429 h 4962109"/>
              <a:gd name="connsiteX163" fmla="*/ 2993770 w 10534650"/>
              <a:gd name="connsiteY163" fmla="*/ 4643771 h 4962109"/>
              <a:gd name="connsiteX164" fmla="*/ 2904225 w 10534650"/>
              <a:gd name="connsiteY164" fmla="*/ 4604470 h 4962109"/>
              <a:gd name="connsiteX165" fmla="*/ 2813231 w 10534650"/>
              <a:gd name="connsiteY165" fmla="*/ 4581028 h 4962109"/>
              <a:gd name="connsiteX166" fmla="*/ 2748028 w 10534650"/>
              <a:gd name="connsiteY166" fmla="*/ 4554886 h 4962109"/>
              <a:gd name="connsiteX167" fmla="*/ 2667581 w 10534650"/>
              <a:gd name="connsiteY167" fmla="*/ 4534574 h 4962109"/>
              <a:gd name="connsiteX168" fmla="*/ 2599283 w 10534650"/>
              <a:gd name="connsiteY168" fmla="*/ 4529376 h 4962109"/>
              <a:gd name="connsiteX169" fmla="*/ 2491986 w 10534650"/>
              <a:gd name="connsiteY169" fmla="*/ 4524678 h 4962109"/>
              <a:gd name="connsiteX170" fmla="*/ 2363895 w 10534650"/>
              <a:gd name="connsiteY170" fmla="*/ 4471069 h 4962109"/>
              <a:gd name="connsiteX171" fmla="*/ 2311566 w 10534650"/>
              <a:gd name="connsiteY171" fmla="*/ 4457491 h 4962109"/>
              <a:gd name="connsiteX172" fmla="*/ 2262011 w 10534650"/>
              <a:gd name="connsiteY172" fmla="*/ 4449484 h 4962109"/>
              <a:gd name="connsiteX173" fmla="*/ 2158206 w 10534650"/>
              <a:gd name="connsiteY173" fmla="*/ 4412555 h 4962109"/>
              <a:gd name="connsiteX174" fmla="*/ 2115838 w 10534650"/>
              <a:gd name="connsiteY174" fmla="*/ 4399840 h 4962109"/>
              <a:gd name="connsiteX175" fmla="*/ 2055614 w 10534650"/>
              <a:gd name="connsiteY175" fmla="*/ 4395932 h 4962109"/>
              <a:gd name="connsiteX176" fmla="*/ 1947021 w 10534650"/>
              <a:gd name="connsiteY176" fmla="*/ 4374820 h 4962109"/>
              <a:gd name="connsiteX177" fmla="*/ 1840396 w 10534650"/>
              <a:gd name="connsiteY177" fmla="*/ 4327492 h 4962109"/>
              <a:gd name="connsiteX178" fmla="*/ 1793775 w 10534650"/>
              <a:gd name="connsiteY178" fmla="*/ 4328221 h 4962109"/>
              <a:gd name="connsiteX179" fmla="*/ 1777216 w 10534650"/>
              <a:gd name="connsiteY179" fmla="*/ 4326168 h 4962109"/>
              <a:gd name="connsiteX180" fmla="*/ 1629295 w 10534650"/>
              <a:gd name="connsiteY180" fmla="*/ 4294032 h 4962109"/>
              <a:gd name="connsiteX181" fmla="*/ 1614496 w 10534650"/>
              <a:gd name="connsiteY181" fmla="*/ 4290614 h 4962109"/>
              <a:gd name="connsiteX182" fmla="*/ 1545646 w 10534650"/>
              <a:gd name="connsiteY182" fmla="*/ 4266265 h 4962109"/>
              <a:gd name="connsiteX183" fmla="*/ 1369537 w 10534650"/>
              <a:gd name="connsiteY183" fmla="*/ 4242047 h 4962109"/>
              <a:gd name="connsiteX184" fmla="*/ 1358743 w 10534650"/>
              <a:gd name="connsiteY184" fmla="*/ 4239828 h 4962109"/>
              <a:gd name="connsiteX185" fmla="*/ 1298789 w 10534650"/>
              <a:gd name="connsiteY185" fmla="*/ 4245587 h 4962109"/>
              <a:gd name="connsiteX186" fmla="*/ 1268483 w 10534650"/>
              <a:gd name="connsiteY186" fmla="*/ 4257443 h 4962109"/>
              <a:gd name="connsiteX187" fmla="*/ 1221700 w 10534650"/>
              <a:gd name="connsiteY187" fmla="*/ 4268736 h 4962109"/>
              <a:gd name="connsiteX188" fmla="*/ 1174793 w 10534650"/>
              <a:gd name="connsiteY188" fmla="*/ 4270928 h 4962109"/>
              <a:gd name="connsiteX189" fmla="*/ 1098150 w 10534650"/>
              <a:gd name="connsiteY189" fmla="*/ 4243822 h 4962109"/>
              <a:gd name="connsiteX190" fmla="*/ 1069859 w 10534650"/>
              <a:gd name="connsiteY190" fmla="*/ 4239673 h 4962109"/>
              <a:gd name="connsiteX191" fmla="*/ 1007226 w 10534650"/>
              <a:gd name="connsiteY191" fmla="*/ 4224839 h 4962109"/>
              <a:gd name="connsiteX192" fmla="*/ 951768 w 10534650"/>
              <a:gd name="connsiteY192" fmla="*/ 4221810 h 4962109"/>
              <a:gd name="connsiteX193" fmla="*/ 906114 w 10534650"/>
              <a:gd name="connsiteY193" fmla="*/ 4235593 h 4962109"/>
              <a:gd name="connsiteX194" fmla="*/ 841245 w 10534650"/>
              <a:gd name="connsiteY194" fmla="*/ 4234521 h 4962109"/>
              <a:gd name="connsiteX195" fmla="*/ 800332 w 10534650"/>
              <a:gd name="connsiteY195" fmla="*/ 4219495 h 4962109"/>
              <a:gd name="connsiteX196" fmla="*/ 791951 w 10534650"/>
              <a:gd name="connsiteY196" fmla="*/ 4217256 h 4962109"/>
              <a:gd name="connsiteX197" fmla="*/ 682847 w 10534650"/>
              <a:gd name="connsiteY197" fmla="*/ 4209095 h 4962109"/>
              <a:gd name="connsiteX198" fmla="*/ 544048 w 10534650"/>
              <a:gd name="connsiteY198" fmla="*/ 4236583 h 4962109"/>
              <a:gd name="connsiteX199" fmla="*/ 520986 w 10534650"/>
              <a:gd name="connsiteY199" fmla="*/ 4242810 h 4962109"/>
              <a:gd name="connsiteX200" fmla="*/ 410178 w 10534650"/>
              <a:gd name="connsiteY200" fmla="*/ 4248822 h 4962109"/>
              <a:gd name="connsiteX201" fmla="*/ 350333 w 10534650"/>
              <a:gd name="connsiteY201" fmla="*/ 4258484 h 4962109"/>
              <a:gd name="connsiteX202" fmla="*/ 307802 w 10534650"/>
              <a:gd name="connsiteY202" fmla="*/ 4256334 h 4962109"/>
              <a:gd name="connsiteX203" fmla="*/ 254816 w 10534650"/>
              <a:gd name="connsiteY203" fmla="*/ 4277037 h 4962109"/>
              <a:gd name="connsiteX204" fmla="*/ 237292 w 10534650"/>
              <a:gd name="connsiteY204" fmla="*/ 4286423 h 4962109"/>
              <a:gd name="connsiteX205" fmla="*/ 216734 w 10534650"/>
              <a:gd name="connsiteY205" fmla="*/ 4291334 h 4962109"/>
              <a:gd name="connsiteX206" fmla="*/ 124141 w 10534650"/>
              <a:gd name="connsiteY206" fmla="*/ 4305079 h 4962109"/>
              <a:gd name="connsiteX207" fmla="*/ 107121 w 10534650"/>
              <a:gd name="connsiteY207" fmla="*/ 4315238 h 4962109"/>
              <a:gd name="connsiteX208" fmla="*/ 95746 w 10534650"/>
              <a:gd name="connsiteY208" fmla="*/ 4321517 h 4962109"/>
              <a:gd name="connsiteX209" fmla="*/ 6292 w 10534650"/>
              <a:gd name="connsiteY209" fmla="*/ 4327311 h 4962109"/>
              <a:gd name="connsiteX210" fmla="*/ 1 w 10534650"/>
              <a:gd name="connsiteY210" fmla="*/ 4327851 h 496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10534650" h="4962109">
                <a:moveTo>
                  <a:pt x="6180200" y="4801197"/>
                </a:moveTo>
                <a:lnTo>
                  <a:pt x="6147637" y="4805291"/>
                </a:lnTo>
                <a:lnTo>
                  <a:pt x="6164640" y="4804893"/>
                </a:lnTo>
                <a:cubicBezTo>
                  <a:pt x="6170280" y="4804512"/>
                  <a:pt x="6175677" y="4803578"/>
                  <a:pt x="6180200" y="4801197"/>
                </a:cubicBezTo>
                <a:close/>
                <a:moveTo>
                  <a:pt x="5969537" y="4731750"/>
                </a:moveTo>
                <a:lnTo>
                  <a:pt x="5980870" y="4743324"/>
                </a:lnTo>
                <a:lnTo>
                  <a:pt x="5980870" y="4743323"/>
                </a:lnTo>
                <a:close/>
                <a:moveTo>
                  <a:pt x="6712815" y="4676908"/>
                </a:moveTo>
                <a:lnTo>
                  <a:pt x="6712815" y="4676909"/>
                </a:lnTo>
                <a:lnTo>
                  <a:pt x="6734605" y="4700281"/>
                </a:lnTo>
                <a:cubicBezTo>
                  <a:pt x="6728727" y="4693945"/>
                  <a:pt x="6722664" y="4687596"/>
                  <a:pt x="6712815" y="4676908"/>
                </a:cubicBezTo>
                <a:close/>
                <a:moveTo>
                  <a:pt x="5236566" y="4571169"/>
                </a:moveTo>
                <a:lnTo>
                  <a:pt x="5264294" y="4579674"/>
                </a:lnTo>
                <a:lnTo>
                  <a:pt x="5280204" y="4586908"/>
                </a:lnTo>
                <a:lnTo>
                  <a:pt x="5280336" y="4586967"/>
                </a:lnTo>
                <a:lnTo>
                  <a:pt x="5294396" y="4593609"/>
                </a:lnTo>
                <a:lnTo>
                  <a:pt x="5296104" y="4594130"/>
                </a:lnTo>
                <a:lnTo>
                  <a:pt x="5301566" y="4596610"/>
                </a:lnTo>
                <a:cubicBezTo>
                  <a:pt x="5308775" y="4599427"/>
                  <a:pt x="5316122" y="4601617"/>
                  <a:pt x="5323749" y="4602562"/>
                </a:cubicBezTo>
                <a:lnTo>
                  <a:pt x="5296104" y="4594130"/>
                </a:lnTo>
                <a:lnTo>
                  <a:pt x="5280336" y="4586967"/>
                </a:lnTo>
                <a:lnTo>
                  <a:pt x="5266003" y="4580197"/>
                </a:lnTo>
                <a:lnTo>
                  <a:pt x="5264294" y="4579674"/>
                </a:lnTo>
                <a:lnTo>
                  <a:pt x="5258823" y="4577184"/>
                </a:lnTo>
                <a:cubicBezTo>
                  <a:pt x="5251595" y="4574355"/>
                  <a:pt x="5244224" y="4572143"/>
                  <a:pt x="5236566" y="4571169"/>
                </a:cubicBezTo>
                <a:close/>
                <a:moveTo>
                  <a:pt x="5514391" y="4562409"/>
                </a:moveTo>
                <a:lnTo>
                  <a:pt x="5571581" y="4569638"/>
                </a:lnTo>
                <a:cubicBezTo>
                  <a:pt x="5561681" y="4566506"/>
                  <a:pt x="5551982" y="4564189"/>
                  <a:pt x="5542458" y="4562909"/>
                </a:cubicBezTo>
                <a:cubicBezTo>
                  <a:pt x="5532935" y="4561630"/>
                  <a:pt x="5523588" y="4561388"/>
                  <a:pt x="5514391" y="4562409"/>
                </a:cubicBezTo>
                <a:close/>
                <a:moveTo>
                  <a:pt x="3097094" y="4429045"/>
                </a:moveTo>
                <a:lnTo>
                  <a:pt x="3088347" y="4439791"/>
                </a:lnTo>
                <a:cubicBezTo>
                  <a:pt x="3083671" y="4447172"/>
                  <a:pt x="3078424" y="4452894"/>
                  <a:pt x="3072652" y="4457084"/>
                </a:cubicBezTo>
                <a:lnTo>
                  <a:pt x="3053825" y="4465207"/>
                </a:lnTo>
                <a:cubicBezTo>
                  <a:pt x="3067357" y="4462670"/>
                  <a:pt x="3078995" y="4454555"/>
                  <a:pt x="3088348" y="4439791"/>
                </a:cubicBezTo>
                <a:close/>
                <a:moveTo>
                  <a:pt x="4090071" y="4402823"/>
                </a:moveTo>
                <a:lnTo>
                  <a:pt x="4105672" y="4404644"/>
                </a:lnTo>
                <a:lnTo>
                  <a:pt x="4121173" y="4414076"/>
                </a:lnTo>
                <a:cubicBezTo>
                  <a:pt x="4116059" y="4409460"/>
                  <a:pt x="4110873" y="4406418"/>
                  <a:pt x="4105673" y="4404644"/>
                </a:cubicBezTo>
                <a:lnTo>
                  <a:pt x="4105672" y="4404644"/>
                </a:lnTo>
                <a:lnTo>
                  <a:pt x="4105672" y="4404644"/>
                </a:lnTo>
                <a:cubicBezTo>
                  <a:pt x="4100470" y="4402869"/>
                  <a:pt x="4095250" y="4402364"/>
                  <a:pt x="4090071" y="4402823"/>
                </a:cubicBezTo>
                <a:close/>
                <a:moveTo>
                  <a:pt x="3874703" y="4390456"/>
                </a:moveTo>
                <a:cubicBezTo>
                  <a:pt x="3888207" y="4407424"/>
                  <a:pt x="3904096" y="4414579"/>
                  <a:pt x="3921126" y="4417222"/>
                </a:cubicBezTo>
                <a:lnTo>
                  <a:pt x="3896594" y="4409211"/>
                </a:lnTo>
                <a:cubicBezTo>
                  <a:pt x="3888805" y="4404972"/>
                  <a:pt x="3881457" y="4398939"/>
                  <a:pt x="3874703" y="4390456"/>
                </a:cubicBezTo>
                <a:close/>
                <a:moveTo>
                  <a:pt x="7873706" y="4301238"/>
                </a:moveTo>
                <a:cubicBezTo>
                  <a:pt x="7879271" y="4306720"/>
                  <a:pt x="7885522" y="4312339"/>
                  <a:pt x="7892206" y="4317039"/>
                </a:cubicBezTo>
                <a:lnTo>
                  <a:pt x="7899880" y="4320773"/>
                </a:lnTo>
                <a:lnTo>
                  <a:pt x="7892205" y="4317038"/>
                </a:lnTo>
                <a:cubicBezTo>
                  <a:pt x="7885522" y="4312339"/>
                  <a:pt x="7879271" y="4306720"/>
                  <a:pt x="7873706" y="4301238"/>
                </a:cubicBezTo>
                <a:close/>
                <a:moveTo>
                  <a:pt x="1456506" y="3863438"/>
                </a:moveTo>
                <a:cubicBezTo>
                  <a:pt x="1451501" y="3864050"/>
                  <a:pt x="1446149" y="3865681"/>
                  <a:pt x="1442667" y="3867764"/>
                </a:cubicBezTo>
                <a:cubicBezTo>
                  <a:pt x="1425879" y="3877941"/>
                  <a:pt x="1411091" y="3885493"/>
                  <a:pt x="1397372" y="3890362"/>
                </a:cubicBezTo>
                <a:cubicBezTo>
                  <a:pt x="1411091" y="3885493"/>
                  <a:pt x="1425880" y="3877941"/>
                  <a:pt x="1442668" y="3867764"/>
                </a:cubicBezTo>
                <a:close/>
                <a:moveTo>
                  <a:pt x="1071905" y="3816123"/>
                </a:moveTo>
                <a:lnTo>
                  <a:pt x="1062478" y="3818725"/>
                </a:lnTo>
                <a:lnTo>
                  <a:pt x="1022563" y="3825445"/>
                </a:lnTo>
                <a:lnTo>
                  <a:pt x="1062480" y="3818725"/>
                </a:lnTo>
                <a:close/>
                <a:moveTo>
                  <a:pt x="1209869" y="3815014"/>
                </a:moveTo>
                <a:cubicBezTo>
                  <a:pt x="1227625" y="3817890"/>
                  <a:pt x="1245541" y="3819944"/>
                  <a:pt x="1257364" y="3832567"/>
                </a:cubicBezTo>
                <a:cubicBezTo>
                  <a:pt x="1245542" y="3819944"/>
                  <a:pt x="1227625" y="3817890"/>
                  <a:pt x="1209869" y="3815014"/>
                </a:cubicBezTo>
                <a:close/>
                <a:moveTo>
                  <a:pt x="0" y="0"/>
                </a:moveTo>
                <a:lnTo>
                  <a:pt x="10534650" y="0"/>
                </a:lnTo>
                <a:lnTo>
                  <a:pt x="10534650" y="3353931"/>
                </a:lnTo>
                <a:lnTo>
                  <a:pt x="10495227" y="3401247"/>
                </a:lnTo>
                <a:cubicBezTo>
                  <a:pt x="10485337" y="3413006"/>
                  <a:pt x="10476032" y="3427032"/>
                  <a:pt x="10463118" y="3434133"/>
                </a:cubicBezTo>
                <a:cubicBezTo>
                  <a:pt x="10436316" y="3449009"/>
                  <a:pt x="10407326" y="3460583"/>
                  <a:pt x="10378879" y="3472380"/>
                </a:cubicBezTo>
                <a:cubicBezTo>
                  <a:pt x="10354448" y="3482409"/>
                  <a:pt x="10328740" y="3489381"/>
                  <a:pt x="10304799" y="3500370"/>
                </a:cubicBezTo>
                <a:cubicBezTo>
                  <a:pt x="10285652" y="3509090"/>
                  <a:pt x="10268271" y="3521824"/>
                  <a:pt x="10250242" y="3533216"/>
                </a:cubicBezTo>
                <a:cubicBezTo>
                  <a:pt x="10234541" y="3543095"/>
                  <a:pt x="10217465" y="3551396"/>
                  <a:pt x="10204013" y="3563655"/>
                </a:cubicBezTo>
                <a:cubicBezTo>
                  <a:pt x="10171195" y="3593338"/>
                  <a:pt x="10138228" y="3622454"/>
                  <a:pt x="10098588" y="3643324"/>
                </a:cubicBezTo>
                <a:cubicBezTo>
                  <a:pt x="10059514" y="3664046"/>
                  <a:pt x="10022283" y="3687678"/>
                  <a:pt x="9983369" y="3708784"/>
                </a:cubicBezTo>
                <a:cubicBezTo>
                  <a:pt x="9945228" y="3729383"/>
                  <a:pt x="9910448" y="3752437"/>
                  <a:pt x="9888637" y="3792146"/>
                </a:cubicBezTo>
                <a:cubicBezTo>
                  <a:pt x="9878912" y="3809668"/>
                  <a:pt x="9865565" y="3828615"/>
                  <a:pt x="9848780" y="3838049"/>
                </a:cubicBezTo>
                <a:cubicBezTo>
                  <a:pt x="9824861" y="3851452"/>
                  <a:pt x="9795499" y="3854838"/>
                  <a:pt x="9769701" y="3865885"/>
                </a:cubicBezTo>
                <a:cubicBezTo>
                  <a:pt x="9739318" y="3878850"/>
                  <a:pt x="9704457" y="3889469"/>
                  <a:pt x="9682888" y="3911938"/>
                </a:cubicBezTo>
                <a:cubicBezTo>
                  <a:pt x="9663714" y="3931973"/>
                  <a:pt x="9644670" y="3947376"/>
                  <a:pt x="9620297" y="3959262"/>
                </a:cubicBezTo>
                <a:cubicBezTo>
                  <a:pt x="9603219" y="3967566"/>
                  <a:pt x="9589864" y="3983912"/>
                  <a:pt x="9572344" y="3990515"/>
                </a:cubicBezTo>
                <a:cubicBezTo>
                  <a:pt x="9549293" y="3999339"/>
                  <a:pt x="9526207" y="4005934"/>
                  <a:pt x="9505537" y="4020672"/>
                </a:cubicBezTo>
                <a:cubicBezTo>
                  <a:pt x="9484091" y="4035912"/>
                  <a:pt x="9460115" y="4047456"/>
                  <a:pt x="9437819" y="4061525"/>
                </a:cubicBezTo>
                <a:cubicBezTo>
                  <a:pt x="9425990" y="4069070"/>
                  <a:pt x="9416013" y="4079339"/>
                  <a:pt x="9404527" y="4087281"/>
                </a:cubicBezTo>
                <a:cubicBezTo>
                  <a:pt x="9383500" y="4101807"/>
                  <a:pt x="9362130" y="4115940"/>
                  <a:pt x="9340611" y="4129506"/>
                </a:cubicBezTo>
                <a:cubicBezTo>
                  <a:pt x="9319094" y="4143075"/>
                  <a:pt x="9298336" y="4159103"/>
                  <a:pt x="9275062" y="4168468"/>
                </a:cubicBezTo>
                <a:cubicBezTo>
                  <a:pt x="9235393" y="4184326"/>
                  <a:pt x="9192714" y="4192558"/>
                  <a:pt x="9154049" y="4209968"/>
                </a:cubicBezTo>
                <a:cubicBezTo>
                  <a:pt x="9114807" y="4227709"/>
                  <a:pt x="9077428" y="4250775"/>
                  <a:pt x="9041981" y="4275454"/>
                </a:cubicBezTo>
                <a:cubicBezTo>
                  <a:pt x="9013941" y="4294886"/>
                  <a:pt x="8987577" y="4314247"/>
                  <a:pt x="8953407" y="4322870"/>
                </a:cubicBezTo>
                <a:cubicBezTo>
                  <a:pt x="8934339" y="4327698"/>
                  <a:pt x="8913858" y="4339665"/>
                  <a:pt x="8901537" y="4354413"/>
                </a:cubicBezTo>
                <a:cubicBezTo>
                  <a:pt x="8874858" y="4386553"/>
                  <a:pt x="8842027" y="4408257"/>
                  <a:pt x="8805370" y="4426175"/>
                </a:cubicBezTo>
                <a:cubicBezTo>
                  <a:pt x="8756414" y="4450307"/>
                  <a:pt x="8707976" y="4475033"/>
                  <a:pt x="8658874" y="4498599"/>
                </a:cubicBezTo>
                <a:cubicBezTo>
                  <a:pt x="8629907" y="4512587"/>
                  <a:pt x="8601063" y="4527509"/>
                  <a:pt x="8570718" y="4537136"/>
                </a:cubicBezTo>
                <a:cubicBezTo>
                  <a:pt x="8508693" y="4557041"/>
                  <a:pt x="8445428" y="4573334"/>
                  <a:pt x="8382959" y="4591539"/>
                </a:cubicBezTo>
                <a:cubicBezTo>
                  <a:pt x="8362523" y="4597385"/>
                  <a:pt x="8342983" y="4606448"/>
                  <a:pt x="8322237" y="4611347"/>
                </a:cubicBezTo>
                <a:cubicBezTo>
                  <a:pt x="8299794" y="4616686"/>
                  <a:pt x="8276017" y="4617112"/>
                  <a:pt x="8253574" y="4622451"/>
                </a:cubicBezTo>
                <a:cubicBezTo>
                  <a:pt x="8216238" y="4631231"/>
                  <a:pt x="8179798" y="4643227"/>
                  <a:pt x="8142452" y="4652191"/>
                </a:cubicBezTo>
                <a:cubicBezTo>
                  <a:pt x="8070405" y="4669374"/>
                  <a:pt x="7998236" y="4685619"/>
                  <a:pt x="7926082" y="4701680"/>
                </a:cubicBezTo>
                <a:cubicBezTo>
                  <a:pt x="7910636" y="4705085"/>
                  <a:pt x="7894160" y="4704520"/>
                  <a:pt x="7878875" y="4708305"/>
                </a:cubicBezTo>
                <a:cubicBezTo>
                  <a:pt x="7838286" y="4718535"/>
                  <a:pt x="7797807" y="4729883"/>
                  <a:pt x="7757501" y="4741432"/>
                </a:cubicBezTo>
                <a:cubicBezTo>
                  <a:pt x="7733086" y="4748492"/>
                  <a:pt x="7709086" y="4757622"/>
                  <a:pt x="7684511" y="4764301"/>
                </a:cubicBezTo>
                <a:cubicBezTo>
                  <a:pt x="7664851" y="4769644"/>
                  <a:pt x="7644738" y="4773472"/>
                  <a:pt x="7624515" y="4776179"/>
                </a:cubicBezTo>
                <a:cubicBezTo>
                  <a:pt x="7607100" y="4778522"/>
                  <a:pt x="7589211" y="4776933"/>
                  <a:pt x="7571930" y="4780027"/>
                </a:cubicBezTo>
                <a:cubicBezTo>
                  <a:pt x="7525162" y="4788350"/>
                  <a:pt x="7478851" y="4798192"/>
                  <a:pt x="7432402" y="4807278"/>
                </a:cubicBezTo>
                <a:cubicBezTo>
                  <a:pt x="7413794" y="4810838"/>
                  <a:pt x="7394900" y="4813080"/>
                  <a:pt x="7376754" y="4817968"/>
                </a:cubicBezTo>
                <a:cubicBezTo>
                  <a:pt x="7328196" y="4830812"/>
                  <a:pt x="7280227" y="4845917"/>
                  <a:pt x="7231546" y="4857825"/>
                </a:cubicBezTo>
                <a:cubicBezTo>
                  <a:pt x="7191170" y="4867696"/>
                  <a:pt x="7149922" y="4873983"/>
                  <a:pt x="7109089" y="4882341"/>
                </a:cubicBezTo>
                <a:cubicBezTo>
                  <a:pt x="7091771" y="4885988"/>
                  <a:pt x="7075053" y="4891717"/>
                  <a:pt x="7057788" y="4894624"/>
                </a:cubicBezTo>
                <a:cubicBezTo>
                  <a:pt x="7019113" y="4901273"/>
                  <a:pt x="6979984" y="4906404"/>
                  <a:pt x="6941125" y="4913041"/>
                </a:cubicBezTo>
                <a:cubicBezTo>
                  <a:pt x="6918968" y="4916914"/>
                  <a:pt x="6897260" y="4925088"/>
                  <a:pt x="6874857" y="4927091"/>
                </a:cubicBezTo>
                <a:cubicBezTo>
                  <a:pt x="6821656" y="4931824"/>
                  <a:pt x="6768247" y="4934130"/>
                  <a:pt x="6714789" y="4937175"/>
                </a:cubicBezTo>
                <a:cubicBezTo>
                  <a:pt x="6659657" y="4940292"/>
                  <a:pt x="6604682" y="4943792"/>
                  <a:pt x="6549597" y="4946170"/>
                </a:cubicBezTo>
                <a:cubicBezTo>
                  <a:pt x="6519465" y="4947276"/>
                  <a:pt x="6489322" y="4945783"/>
                  <a:pt x="6459201" y="4946704"/>
                </a:cubicBezTo>
                <a:cubicBezTo>
                  <a:pt x="6432800" y="4947508"/>
                  <a:pt x="6406432" y="4950539"/>
                  <a:pt x="6379993" y="4951898"/>
                </a:cubicBezTo>
                <a:cubicBezTo>
                  <a:pt x="6357100" y="4952937"/>
                  <a:pt x="6334097" y="4952858"/>
                  <a:pt x="6311205" y="4953901"/>
                </a:cubicBezTo>
                <a:cubicBezTo>
                  <a:pt x="6274532" y="4955673"/>
                  <a:pt x="6238005" y="4958014"/>
                  <a:pt x="6201505" y="4959986"/>
                </a:cubicBezTo>
                <a:cubicBezTo>
                  <a:pt x="6186248" y="4960620"/>
                  <a:pt x="6170049" y="4964157"/>
                  <a:pt x="6156018" y="4960421"/>
                </a:cubicBezTo>
                <a:cubicBezTo>
                  <a:pt x="6120663" y="4950966"/>
                  <a:pt x="6085248" y="4950600"/>
                  <a:pt x="6049276" y="4952977"/>
                </a:cubicBezTo>
                <a:cubicBezTo>
                  <a:pt x="6036975" y="4953812"/>
                  <a:pt x="6023887" y="4952550"/>
                  <a:pt x="6012280" y="4948608"/>
                </a:cubicBezTo>
                <a:cubicBezTo>
                  <a:pt x="5988511" y="4940682"/>
                  <a:pt x="5965659" y="4930223"/>
                  <a:pt x="5942361" y="4920847"/>
                </a:cubicBezTo>
                <a:cubicBezTo>
                  <a:pt x="5939837" y="4919748"/>
                  <a:pt x="5936711" y="4919348"/>
                  <a:pt x="5933980" y="4918608"/>
                </a:cubicBezTo>
                <a:cubicBezTo>
                  <a:pt x="5918490" y="4914400"/>
                  <a:pt x="5903193" y="4910205"/>
                  <a:pt x="5887681" y="4906368"/>
                </a:cubicBezTo>
                <a:cubicBezTo>
                  <a:pt x="5879287" y="4904312"/>
                  <a:pt x="5870619" y="4903538"/>
                  <a:pt x="5862209" y="4901667"/>
                </a:cubicBezTo>
                <a:cubicBezTo>
                  <a:pt x="5829686" y="4894261"/>
                  <a:pt x="5792897" y="4900480"/>
                  <a:pt x="5765973" y="4876200"/>
                </a:cubicBezTo>
                <a:cubicBezTo>
                  <a:pt x="5748483" y="4860538"/>
                  <a:pt x="5730341" y="4862645"/>
                  <a:pt x="5710431" y="4863519"/>
                </a:cubicBezTo>
                <a:cubicBezTo>
                  <a:pt x="5695357" y="4864163"/>
                  <a:pt x="5680064" y="4862567"/>
                  <a:pt x="5664908" y="4861723"/>
                </a:cubicBezTo>
                <a:cubicBezTo>
                  <a:pt x="5638275" y="4860468"/>
                  <a:pt x="5611666" y="4858845"/>
                  <a:pt x="5585007" y="4857960"/>
                </a:cubicBezTo>
                <a:cubicBezTo>
                  <a:pt x="5576485" y="4857752"/>
                  <a:pt x="5567492" y="4861780"/>
                  <a:pt x="5559231" y="4860477"/>
                </a:cubicBezTo>
                <a:cubicBezTo>
                  <a:pt x="5521053" y="4854355"/>
                  <a:pt x="5483013" y="4846202"/>
                  <a:pt x="5444811" y="4840451"/>
                </a:cubicBezTo>
                <a:cubicBezTo>
                  <a:pt x="5423144" y="4837123"/>
                  <a:pt x="5400557" y="4839112"/>
                  <a:pt x="5379124" y="4835057"/>
                </a:cubicBezTo>
                <a:cubicBezTo>
                  <a:pt x="5354393" y="4830408"/>
                  <a:pt x="5330529" y="4821180"/>
                  <a:pt x="5306093" y="4814877"/>
                </a:cubicBezTo>
                <a:cubicBezTo>
                  <a:pt x="5299348" y="4813123"/>
                  <a:pt x="5291662" y="4814270"/>
                  <a:pt x="5284433" y="4814147"/>
                </a:cubicBezTo>
                <a:cubicBezTo>
                  <a:pt x="5276282" y="4813965"/>
                  <a:pt x="5268291" y="4814164"/>
                  <a:pt x="5260152" y="4813796"/>
                </a:cubicBezTo>
                <a:cubicBezTo>
                  <a:pt x="5235376" y="4812484"/>
                  <a:pt x="5210666" y="4810246"/>
                  <a:pt x="5185829" y="4809858"/>
                </a:cubicBezTo>
                <a:cubicBezTo>
                  <a:pt x="5170634" y="4809567"/>
                  <a:pt x="5154236" y="4816059"/>
                  <a:pt x="5140387" y="4812334"/>
                </a:cubicBezTo>
                <a:cubicBezTo>
                  <a:pt x="5112124" y="4805032"/>
                  <a:pt x="5082682" y="4815092"/>
                  <a:pt x="5054734" y="4803174"/>
                </a:cubicBezTo>
                <a:cubicBezTo>
                  <a:pt x="5046067" y="4799616"/>
                  <a:pt x="5033378" y="4806174"/>
                  <a:pt x="5022638" y="4805814"/>
                </a:cubicBezTo>
                <a:cubicBezTo>
                  <a:pt x="4995795" y="4804917"/>
                  <a:pt x="4969030" y="4802912"/>
                  <a:pt x="4942261" y="4800907"/>
                </a:cubicBezTo>
                <a:cubicBezTo>
                  <a:pt x="4918263" y="4799091"/>
                  <a:pt x="4893154" y="4799980"/>
                  <a:pt x="4870420" y="4793240"/>
                </a:cubicBezTo>
                <a:cubicBezTo>
                  <a:pt x="4846600" y="4786056"/>
                  <a:pt x="4824759" y="4785313"/>
                  <a:pt x="4800874" y="4789997"/>
                </a:cubicBezTo>
                <a:cubicBezTo>
                  <a:pt x="4784518" y="4793152"/>
                  <a:pt x="4767488" y="4792551"/>
                  <a:pt x="4750778" y="4792713"/>
                </a:cubicBezTo>
                <a:cubicBezTo>
                  <a:pt x="4732764" y="4792973"/>
                  <a:pt x="4713264" y="4787751"/>
                  <a:pt x="4696598" y="4792741"/>
                </a:cubicBezTo>
                <a:cubicBezTo>
                  <a:pt x="4646976" y="4807551"/>
                  <a:pt x="4597032" y="4808052"/>
                  <a:pt x="4546427" y="4804612"/>
                </a:cubicBezTo>
                <a:cubicBezTo>
                  <a:pt x="4537191" y="4803984"/>
                  <a:pt x="4527947" y="4800760"/>
                  <a:pt x="4519273" y="4797386"/>
                </a:cubicBezTo>
                <a:cubicBezTo>
                  <a:pt x="4468687" y="4777248"/>
                  <a:pt x="4416689" y="4775196"/>
                  <a:pt x="4363361" y="4781778"/>
                </a:cubicBezTo>
                <a:cubicBezTo>
                  <a:pt x="4352313" y="4783253"/>
                  <a:pt x="4340098" y="4782794"/>
                  <a:pt x="4329354" y="4779838"/>
                </a:cubicBezTo>
                <a:cubicBezTo>
                  <a:pt x="4299132" y="4771288"/>
                  <a:pt x="4270125" y="4758554"/>
                  <a:pt x="4239595" y="4751840"/>
                </a:cubicBezTo>
                <a:cubicBezTo>
                  <a:pt x="4189137" y="4740803"/>
                  <a:pt x="4143262" y="4763288"/>
                  <a:pt x="4096514" y="4776811"/>
                </a:cubicBezTo>
                <a:cubicBezTo>
                  <a:pt x="4052043" y="4789559"/>
                  <a:pt x="4012695" y="4822508"/>
                  <a:pt x="3961888" y="4811077"/>
                </a:cubicBezTo>
                <a:cubicBezTo>
                  <a:pt x="3956768" y="4809986"/>
                  <a:pt x="3950703" y="4814584"/>
                  <a:pt x="3944891" y="4815486"/>
                </a:cubicBezTo>
                <a:cubicBezTo>
                  <a:pt x="3928953" y="4817931"/>
                  <a:pt x="3912968" y="4821109"/>
                  <a:pt x="3896970" y="4821693"/>
                </a:cubicBezTo>
                <a:cubicBezTo>
                  <a:pt x="3877426" y="4822591"/>
                  <a:pt x="3857714" y="4820509"/>
                  <a:pt x="3838196" y="4821037"/>
                </a:cubicBezTo>
                <a:cubicBezTo>
                  <a:pt x="3825655" y="4821298"/>
                  <a:pt x="3813141" y="4822487"/>
                  <a:pt x="3800670" y="4823403"/>
                </a:cubicBezTo>
                <a:lnTo>
                  <a:pt x="3797857" y="4823456"/>
                </a:lnTo>
                <a:lnTo>
                  <a:pt x="3740361" y="4819547"/>
                </a:lnTo>
                <a:lnTo>
                  <a:pt x="3733853" y="4818257"/>
                </a:lnTo>
                <a:cubicBezTo>
                  <a:pt x="3724094" y="4815461"/>
                  <a:pt x="3714384" y="4812250"/>
                  <a:pt x="3704618" y="4809915"/>
                </a:cubicBezTo>
                <a:cubicBezTo>
                  <a:pt x="3677042" y="4803402"/>
                  <a:pt x="3646294" y="4802610"/>
                  <a:pt x="3622533" y="4789121"/>
                </a:cubicBezTo>
                <a:cubicBezTo>
                  <a:pt x="3597163" y="4774778"/>
                  <a:pt x="3572619" y="4767358"/>
                  <a:pt x="3545207" y="4769391"/>
                </a:cubicBezTo>
                <a:cubicBezTo>
                  <a:pt x="3536068" y="4770067"/>
                  <a:pt x="3523903" y="4777034"/>
                  <a:pt x="3519303" y="4784698"/>
                </a:cubicBezTo>
                <a:cubicBezTo>
                  <a:pt x="3509045" y="4801815"/>
                  <a:pt x="3496459" y="4804113"/>
                  <a:pt x="3480065" y="4796876"/>
                </a:cubicBezTo>
                <a:cubicBezTo>
                  <a:pt x="3465826" y="4790712"/>
                  <a:pt x="3448089" y="4786910"/>
                  <a:pt x="3438793" y="4776257"/>
                </a:cubicBezTo>
                <a:cubicBezTo>
                  <a:pt x="3412454" y="4746079"/>
                  <a:pt x="3376501" y="4742708"/>
                  <a:pt x="3341926" y="4732751"/>
                </a:cubicBezTo>
                <a:cubicBezTo>
                  <a:pt x="3320818" y="4726675"/>
                  <a:pt x="3300881" y="4725135"/>
                  <a:pt x="3279243" y="4726817"/>
                </a:cubicBezTo>
                <a:cubicBezTo>
                  <a:pt x="3232227" y="4730673"/>
                  <a:pt x="3187653" y="4717623"/>
                  <a:pt x="3143823" y="4701842"/>
                </a:cubicBezTo>
                <a:cubicBezTo>
                  <a:pt x="3114850" y="4691337"/>
                  <a:pt x="3084913" y="4684106"/>
                  <a:pt x="3056138" y="4673429"/>
                </a:cubicBezTo>
                <a:cubicBezTo>
                  <a:pt x="3034612" y="4665286"/>
                  <a:pt x="3013174" y="4655850"/>
                  <a:pt x="2993770" y="4643771"/>
                </a:cubicBezTo>
                <a:cubicBezTo>
                  <a:pt x="2965655" y="4626086"/>
                  <a:pt x="2941776" y="4600714"/>
                  <a:pt x="2904225" y="4604470"/>
                </a:cubicBezTo>
                <a:cubicBezTo>
                  <a:pt x="2871157" y="4607788"/>
                  <a:pt x="2842399" y="4594145"/>
                  <a:pt x="2813231" y="4581028"/>
                </a:cubicBezTo>
                <a:cubicBezTo>
                  <a:pt x="2791804" y="4571408"/>
                  <a:pt x="2770396" y="4561601"/>
                  <a:pt x="2748028" y="4554886"/>
                </a:cubicBezTo>
                <a:cubicBezTo>
                  <a:pt x="2721475" y="4546959"/>
                  <a:pt x="2690826" y="4547473"/>
                  <a:pt x="2667581" y="4534574"/>
                </a:cubicBezTo>
                <a:cubicBezTo>
                  <a:pt x="2643266" y="4521045"/>
                  <a:pt x="2621858" y="4527570"/>
                  <a:pt x="2599283" y="4529376"/>
                </a:cubicBezTo>
                <a:cubicBezTo>
                  <a:pt x="2563287" y="4532123"/>
                  <a:pt x="2527170" y="4539316"/>
                  <a:pt x="2491986" y="4524678"/>
                </a:cubicBezTo>
                <a:cubicBezTo>
                  <a:pt x="2449219" y="4506927"/>
                  <a:pt x="2406896" y="4488094"/>
                  <a:pt x="2363895" y="4471069"/>
                </a:cubicBezTo>
                <a:cubicBezTo>
                  <a:pt x="2347265" y="4464556"/>
                  <a:pt x="2329135" y="4461097"/>
                  <a:pt x="2311566" y="4457491"/>
                </a:cubicBezTo>
                <a:cubicBezTo>
                  <a:pt x="2294899" y="4454317"/>
                  <a:pt x="2274416" y="4458121"/>
                  <a:pt x="2262011" y="4449484"/>
                </a:cubicBezTo>
                <a:cubicBezTo>
                  <a:pt x="2230123" y="4427279"/>
                  <a:pt x="2196623" y="4415167"/>
                  <a:pt x="2158206" y="4412555"/>
                </a:cubicBezTo>
                <a:cubicBezTo>
                  <a:pt x="2143798" y="4411575"/>
                  <a:pt x="2130327" y="4402309"/>
                  <a:pt x="2115838" y="4399840"/>
                </a:cubicBezTo>
                <a:cubicBezTo>
                  <a:pt x="2096014" y="4396637"/>
                  <a:pt x="2073451" y="4390093"/>
                  <a:pt x="2055614" y="4395932"/>
                </a:cubicBezTo>
                <a:cubicBezTo>
                  <a:pt x="2013667" y="4409780"/>
                  <a:pt x="1981552" y="4393679"/>
                  <a:pt x="1947021" y="4374820"/>
                </a:cubicBezTo>
                <a:cubicBezTo>
                  <a:pt x="1913035" y="4356182"/>
                  <a:pt x="1876975" y="4340743"/>
                  <a:pt x="1840396" y="4327492"/>
                </a:cubicBezTo>
                <a:cubicBezTo>
                  <a:pt x="1826623" y="4322661"/>
                  <a:pt x="1809379" y="4327983"/>
                  <a:pt x="1793775" y="4328221"/>
                </a:cubicBezTo>
                <a:cubicBezTo>
                  <a:pt x="1788208" y="4328213"/>
                  <a:pt x="1782076" y="4328353"/>
                  <a:pt x="1777216" y="4326168"/>
                </a:cubicBezTo>
                <a:cubicBezTo>
                  <a:pt x="1730217" y="4305160"/>
                  <a:pt x="1682189" y="4288351"/>
                  <a:pt x="1629295" y="4294032"/>
                </a:cubicBezTo>
                <a:cubicBezTo>
                  <a:pt x="1624431" y="4294630"/>
                  <a:pt x="1619210" y="4292232"/>
                  <a:pt x="1614496" y="4290614"/>
                </a:cubicBezTo>
                <a:cubicBezTo>
                  <a:pt x="1591493" y="4282369"/>
                  <a:pt x="1569306" y="4270287"/>
                  <a:pt x="1545646" y="4266265"/>
                </a:cubicBezTo>
                <a:cubicBezTo>
                  <a:pt x="1487316" y="4256363"/>
                  <a:pt x="1428380" y="4249943"/>
                  <a:pt x="1369537" y="4242047"/>
                </a:cubicBezTo>
                <a:cubicBezTo>
                  <a:pt x="1365856" y="4241612"/>
                  <a:pt x="1361977" y="4241349"/>
                  <a:pt x="1358743" y="4239828"/>
                </a:cubicBezTo>
                <a:cubicBezTo>
                  <a:pt x="1337488" y="4230405"/>
                  <a:pt x="1318289" y="4231698"/>
                  <a:pt x="1298789" y="4245587"/>
                </a:cubicBezTo>
                <a:cubicBezTo>
                  <a:pt x="1290211" y="4251684"/>
                  <a:pt x="1278891" y="4254440"/>
                  <a:pt x="1268483" y="4257443"/>
                </a:cubicBezTo>
                <a:cubicBezTo>
                  <a:pt x="1253144" y="4261967"/>
                  <a:pt x="1237453" y="4266280"/>
                  <a:pt x="1221700" y="4268736"/>
                </a:cubicBezTo>
                <a:cubicBezTo>
                  <a:pt x="1206144" y="4271017"/>
                  <a:pt x="1189393" y="4274515"/>
                  <a:pt x="1174793" y="4270928"/>
                </a:cubicBezTo>
                <a:cubicBezTo>
                  <a:pt x="1148512" y="4264504"/>
                  <a:pt x="1123910" y="4252440"/>
                  <a:pt x="1098150" y="4243822"/>
                </a:cubicBezTo>
                <a:cubicBezTo>
                  <a:pt x="1089264" y="4240805"/>
                  <a:pt x="1079265" y="4240499"/>
                  <a:pt x="1069859" y="4239673"/>
                </a:cubicBezTo>
                <a:cubicBezTo>
                  <a:pt x="1048286" y="4237650"/>
                  <a:pt x="1025759" y="4241499"/>
                  <a:pt x="1007226" y="4224839"/>
                </a:cubicBezTo>
                <a:cubicBezTo>
                  <a:pt x="990106" y="4209202"/>
                  <a:pt x="971530" y="4212206"/>
                  <a:pt x="951768" y="4221810"/>
                </a:cubicBezTo>
                <a:cubicBezTo>
                  <a:pt x="937572" y="4228639"/>
                  <a:pt x="921644" y="4233679"/>
                  <a:pt x="906114" y="4235593"/>
                </a:cubicBezTo>
                <a:cubicBezTo>
                  <a:pt x="884782" y="4238224"/>
                  <a:pt x="863800" y="4238468"/>
                  <a:pt x="841245" y="4234521"/>
                </a:cubicBezTo>
                <a:cubicBezTo>
                  <a:pt x="825289" y="4231767"/>
                  <a:pt x="812226" y="4230137"/>
                  <a:pt x="800332" y="4219495"/>
                </a:cubicBezTo>
                <a:cubicBezTo>
                  <a:pt x="798402" y="4217879"/>
                  <a:pt x="794734" y="4217259"/>
                  <a:pt x="791951" y="4217256"/>
                </a:cubicBezTo>
                <a:cubicBezTo>
                  <a:pt x="755353" y="4217923"/>
                  <a:pt x="719451" y="4213811"/>
                  <a:pt x="682847" y="4209095"/>
                </a:cubicBezTo>
                <a:cubicBezTo>
                  <a:pt x="636323" y="4202966"/>
                  <a:pt x="586603" y="4208305"/>
                  <a:pt x="544048" y="4236583"/>
                </a:cubicBezTo>
                <a:cubicBezTo>
                  <a:pt x="537823" y="4240799"/>
                  <a:pt x="528820" y="4242229"/>
                  <a:pt x="520986" y="4242810"/>
                </a:cubicBezTo>
                <a:cubicBezTo>
                  <a:pt x="484092" y="4245125"/>
                  <a:pt x="447111" y="4245951"/>
                  <a:pt x="410178" y="4248822"/>
                </a:cubicBezTo>
                <a:cubicBezTo>
                  <a:pt x="390031" y="4250420"/>
                  <a:pt x="368985" y="4251587"/>
                  <a:pt x="350333" y="4258484"/>
                </a:cubicBezTo>
                <a:cubicBezTo>
                  <a:pt x="332065" y="4265218"/>
                  <a:pt x="317199" y="4273672"/>
                  <a:pt x="307802" y="4256334"/>
                </a:cubicBezTo>
                <a:cubicBezTo>
                  <a:pt x="288364" y="4263918"/>
                  <a:pt x="271422" y="4270190"/>
                  <a:pt x="254816" y="4277037"/>
                </a:cubicBezTo>
                <a:cubicBezTo>
                  <a:pt x="248704" y="4279592"/>
                  <a:pt x="243390" y="4284054"/>
                  <a:pt x="237292" y="4286423"/>
                </a:cubicBezTo>
                <a:cubicBezTo>
                  <a:pt x="230810" y="4288952"/>
                  <a:pt x="223666" y="4290321"/>
                  <a:pt x="216734" y="4291334"/>
                </a:cubicBezTo>
                <a:cubicBezTo>
                  <a:pt x="185806" y="4295911"/>
                  <a:pt x="154918" y="4299934"/>
                  <a:pt x="124141" y="4305079"/>
                </a:cubicBezTo>
                <a:cubicBezTo>
                  <a:pt x="118127" y="4306154"/>
                  <a:pt x="112739" y="4311724"/>
                  <a:pt x="107121" y="4315238"/>
                </a:cubicBezTo>
                <a:cubicBezTo>
                  <a:pt x="103434" y="4317587"/>
                  <a:pt x="99664" y="4321227"/>
                  <a:pt x="95746" y="4321517"/>
                </a:cubicBezTo>
                <a:cubicBezTo>
                  <a:pt x="65894" y="4323941"/>
                  <a:pt x="36179" y="4327118"/>
                  <a:pt x="6292" y="4327311"/>
                </a:cubicBezTo>
                <a:lnTo>
                  <a:pt x="1" y="4327851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7066" y="1263652"/>
            <a:ext cx="6561534" cy="1806779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5800">
                <a:solidFill>
                  <a:schemeClr val="bg1"/>
                </a:solidFill>
              </a:rPr>
              <a:t>How to Sign Up for GroupMe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4685" y="3451428"/>
            <a:ext cx="5899547" cy="884538"/>
          </a:xfrm>
        </p:spPr>
        <p:txBody>
          <a:bodyPr wrap="square">
            <a:normAutofit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A step-by-step guide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579200-569C-441E-840B-B8541A01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3630" y="3637714"/>
            <a:ext cx="7859836" cy="2198910"/>
            <a:chOff x="839281" y="3610818"/>
            <a:chExt cx="10479782" cy="219891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BEB88F5-C5AF-4DC0-A8DF-1B8241640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9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716618E-4C0F-42EC-BE06-F84BE1E74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8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6DD9A1B-23F2-4443-B0D4-00FF72D27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5A69CBB-DA63-440A-B853-88D42A6FE4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2245" y="873720"/>
            <a:ext cx="7900987" cy="4962109"/>
          </a:xfrm>
          <a:custGeom>
            <a:avLst/>
            <a:gdLst>
              <a:gd name="connsiteX0" fmla="*/ 6180200 w 10534650"/>
              <a:gd name="connsiteY0" fmla="*/ 4801197 h 4962109"/>
              <a:gd name="connsiteX1" fmla="*/ 6147637 w 10534650"/>
              <a:gd name="connsiteY1" fmla="*/ 4805291 h 4962109"/>
              <a:gd name="connsiteX2" fmla="*/ 6164640 w 10534650"/>
              <a:gd name="connsiteY2" fmla="*/ 4804893 h 4962109"/>
              <a:gd name="connsiteX3" fmla="*/ 6180200 w 10534650"/>
              <a:gd name="connsiteY3" fmla="*/ 4801197 h 4962109"/>
              <a:gd name="connsiteX4" fmla="*/ 5969537 w 10534650"/>
              <a:gd name="connsiteY4" fmla="*/ 4731750 h 4962109"/>
              <a:gd name="connsiteX5" fmla="*/ 5980870 w 10534650"/>
              <a:gd name="connsiteY5" fmla="*/ 4743324 h 4962109"/>
              <a:gd name="connsiteX6" fmla="*/ 5980870 w 10534650"/>
              <a:gd name="connsiteY6" fmla="*/ 4743323 h 4962109"/>
              <a:gd name="connsiteX7" fmla="*/ 6712815 w 10534650"/>
              <a:gd name="connsiteY7" fmla="*/ 4676908 h 4962109"/>
              <a:gd name="connsiteX8" fmla="*/ 6712815 w 10534650"/>
              <a:gd name="connsiteY8" fmla="*/ 4676909 h 4962109"/>
              <a:gd name="connsiteX9" fmla="*/ 6734605 w 10534650"/>
              <a:gd name="connsiteY9" fmla="*/ 4700281 h 4962109"/>
              <a:gd name="connsiteX10" fmla="*/ 6712815 w 10534650"/>
              <a:gd name="connsiteY10" fmla="*/ 4676908 h 4962109"/>
              <a:gd name="connsiteX11" fmla="*/ 5236566 w 10534650"/>
              <a:gd name="connsiteY11" fmla="*/ 4571169 h 4962109"/>
              <a:gd name="connsiteX12" fmla="*/ 5264294 w 10534650"/>
              <a:gd name="connsiteY12" fmla="*/ 4579674 h 4962109"/>
              <a:gd name="connsiteX13" fmla="*/ 5280204 w 10534650"/>
              <a:gd name="connsiteY13" fmla="*/ 4586908 h 4962109"/>
              <a:gd name="connsiteX14" fmla="*/ 5280336 w 10534650"/>
              <a:gd name="connsiteY14" fmla="*/ 4586967 h 4962109"/>
              <a:gd name="connsiteX15" fmla="*/ 5294396 w 10534650"/>
              <a:gd name="connsiteY15" fmla="*/ 4593609 h 4962109"/>
              <a:gd name="connsiteX16" fmla="*/ 5296104 w 10534650"/>
              <a:gd name="connsiteY16" fmla="*/ 4594130 h 4962109"/>
              <a:gd name="connsiteX17" fmla="*/ 5301566 w 10534650"/>
              <a:gd name="connsiteY17" fmla="*/ 4596610 h 4962109"/>
              <a:gd name="connsiteX18" fmla="*/ 5323749 w 10534650"/>
              <a:gd name="connsiteY18" fmla="*/ 4602562 h 4962109"/>
              <a:gd name="connsiteX19" fmla="*/ 5296104 w 10534650"/>
              <a:gd name="connsiteY19" fmla="*/ 4594130 h 4962109"/>
              <a:gd name="connsiteX20" fmla="*/ 5280336 w 10534650"/>
              <a:gd name="connsiteY20" fmla="*/ 4586967 h 4962109"/>
              <a:gd name="connsiteX21" fmla="*/ 5266003 w 10534650"/>
              <a:gd name="connsiteY21" fmla="*/ 4580197 h 4962109"/>
              <a:gd name="connsiteX22" fmla="*/ 5264294 w 10534650"/>
              <a:gd name="connsiteY22" fmla="*/ 4579674 h 4962109"/>
              <a:gd name="connsiteX23" fmla="*/ 5258823 w 10534650"/>
              <a:gd name="connsiteY23" fmla="*/ 4577184 h 4962109"/>
              <a:gd name="connsiteX24" fmla="*/ 5236566 w 10534650"/>
              <a:gd name="connsiteY24" fmla="*/ 4571169 h 4962109"/>
              <a:gd name="connsiteX25" fmla="*/ 5514391 w 10534650"/>
              <a:gd name="connsiteY25" fmla="*/ 4562409 h 4962109"/>
              <a:gd name="connsiteX26" fmla="*/ 5571581 w 10534650"/>
              <a:gd name="connsiteY26" fmla="*/ 4569638 h 4962109"/>
              <a:gd name="connsiteX27" fmla="*/ 5542458 w 10534650"/>
              <a:gd name="connsiteY27" fmla="*/ 4562909 h 4962109"/>
              <a:gd name="connsiteX28" fmla="*/ 5514391 w 10534650"/>
              <a:gd name="connsiteY28" fmla="*/ 4562409 h 4962109"/>
              <a:gd name="connsiteX29" fmla="*/ 3097094 w 10534650"/>
              <a:gd name="connsiteY29" fmla="*/ 4429045 h 4962109"/>
              <a:gd name="connsiteX30" fmla="*/ 3088347 w 10534650"/>
              <a:gd name="connsiteY30" fmla="*/ 4439791 h 4962109"/>
              <a:gd name="connsiteX31" fmla="*/ 3072652 w 10534650"/>
              <a:gd name="connsiteY31" fmla="*/ 4457084 h 4962109"/>
              <a:gd name="connsiteX32" fmla="*/ 3053825 w 10534650"/>
              <a:gd name="connsiteY32" fmla="*/ 4465207 h 4962109"/>
              <a:gd name="connsiteX33" fmla="*/ 3088348 w 10534650"/>
              <a:gd name="connsiteY33" fmla="*/ 4439791 h 4962109"/>
              <a:gd name="connsiteX34" fmla="*/ 4090071 w 10534650"/>
              <a:gd name="connsiteY34" fmla="*/ 4402823 h 4962109"/>
              <a:gd name="connsiteX35" fmla="*/ 4105672 w 10534650"/>
              <a:gd name="connsiteY35" fmla="*/ 4404644 h 4962109"/>
              <a:gd name="connsiteX36" fmla="*/ 4121173 w 10534650"/>
              <a:gd name="connsiteY36" fmla="*/ 4414076 h 4962109"/>
              <a:gd name="connsiteX37" fmla="*/ 4105673 w 10534650"/>
              <a:gd name="connsiteY37" fmla="*/ 4404644 h 4962109"/>
              <a:gd name="connsiteX38" fmla="*/ 4105672 w 10534650"/>
              <a:gd name="connsiteY38" fmla="*/ 4404644 h 4962109"/>
              <a:gd name="connsiteX39" fmla="*/ 4105672 w 10534650"/>
              <a:gd name="connsiteY39" fmla="*/ 4404644 h 4962109"/>
              <a:gd name="connsiteX40" fmla="*/ 4090071 w 10534650"/>
              <a:gd name="connsiteY40" fmla="*/ 4402823 h 4962109"/>
              <a:gd name="connsiteX41" fmla="*/ 3874703 w 10534650"/>
              <a:gd name="connsiteY41" fmla="*/ 4390456 h 4962109"/>
              <a:gd name="connsiteX42" fmla="*/ 3921126 w 10534650"/>
              <a:gd name="connsiteY42" fmla="*/ 4417222 h 4962109"/>
              <a:gd name="connsiteX43" fmla="*/ 3896594 w 10534650"/>
              <a:gd name="connsiteY43" fmla="*/ 4409211 h 4962109"/>
              <a:gd name="connsiteX44" fmla="*/ 3874703 w 10534650"/>
              <a:gd name="connsiteY44" fmla="*/ 4390456 h 4962109"/>
              <a:gd name="connsiteX45" fmla="*/ 7873706 w 10534650"/>
              <a:gd name="connsiteY45" fmla="*/ 4301238 h 4962109"/>
              <a:gd name="connsiteX46" fmla="*/ 7892206 w 10534650"/>
              <a:gd name="connsiteY46" fmla="*/ 4317039 h 4962109"/>
              <a:gd name="connsiteX47" fmla="*/ 7899880 w 10534650"/>
              <a:gd name="connsiteY47" fmla="*/ 4320773 h 4962109"/>
              <a:gd name="connsiteX48" fmla="*/ 7892205 w 10534650"/>
              <a:gd name="connsiteY48" fmla="*/ 4317038 h 4962109"/>
              <a:gd name="connsiteX49" fmla="*/ 7873706 w 10534650"/>
              <a:gd name="connsiteY49" fmla="*/ 4301238 h 4962109"/>
              <a:gd name="connsiteX50" fmla="*/ 1456506 w 10534650"/>
              <a:gd name="connsiteY50" fmla="*/ 3863438 h 4962109"/>
              <a:gd name="connsiteX51" fmla="*/ 1442667 w 10534650"/>
              <a:gd name="connsiteY51" fmla="*/ 3867764 h 4962109"/>
              <a:gd name="connsiteX52" fmla="*/ 1397372 w 10534650"/>
              <a:gd name="connsiteY52" fmla="*/ 3890362 h 4962109"/>
              <a:gd name="connsiteX53" fmla="*/ 1442668 w 10534650"/>
              <a:gd name="connsiteY53" fmla="*/ 3867764 h 4962109"/>
              <a:gd name="connsiteX54" fmla="*/ 1071905 w 10534650"/>
              <a:gd name="connsiteY54" fmla="*/ 3816123 h 4962109"/>
              <a:gd name="connsiteX55" fmla="*/ 1062478 w 10534650"/>
              <a:gd name="connsiteY55" fmla="*/ 3818725 h 4962109"/>
              <a:gd name="connsiteX56" fmla="*/ 1022563 w 10534650"/>
              <a:gd name="connsiteY56" fmla="*/ 3825445 h 4962109"/>
              <a:gd name="connsiteX57" fmla="*/ 1062480 w 10534650"/>
              <a:gd name="connsiteY57" fmla="*/ 3818725 h 4962109"/>
              <a:gd name="connsiteX58" fmla="*/ 1209869 w 10534650"/>
              <a:gd name="connsiteY58" fmla="*/ 3815014 h 4962109"/>
              <a:gd name="connsiteX59" fmla="*/ 1257364 w 10534650"/>
              <a:gd name="connsiteY59" fmla="*/ 3832567 h 4962109"/>
              <a:gd name="connsiteX60" fmla="*/ 1209869 w 10534650"/>
              <a:gd name="connsiteY60" fmla="*/ 3815014 h 4962109"/>
              <a:gd name="connsiteX61" fmla="*/ 0 w 10534650"/>
              <a:gd name="connsiteY61" fmla="*/ 0 h 4962109"/>
              <a:gd name="connsiteX62" fmla="*/ 10534650 w 10534650"/>
              <a:gd name="connsiteY62" fmla="*/ 0 h 4962109"/>
              <a:gd name="connsiteX63" fmla="*/ 10534650 w 10534650"/>
              <a:gd name="connsiteY63" fmla="*/ 3353931 h 4962109"/>
              <a:gd name="connsiteX64" fmla="*/ 10495227 w 10534650"/>
              <a:gd name="connsiteY64" fmla="*/ 3401247 h 4962109"/>
              <a:gd name="connsiteX65" fmla="*/ 10463118 w 10534650"/>
              <a:gd name="connsiteY65" fmla="*/ 3434133 h 4962109"/>
              <a:gd name="connsiteX66" fmla="*/ 10378879 w 10534650"/>
              <a:gd name="connsiteY66" fmla="*/ 3472380 h 4962109"/>
              <a:gd name="connsiteX67" fmla="*/ 10304799 w 10534650"/>
              <a:gd name="connsiteY67" fmla="*/ 3500370 h 4962109"/>
              <a:gd name="connsiteX68" fmla="*/ 10250242 w 10534650"/>
              <a:gd name="connsiteY68" fmla="*/ 3533216 h 4962109"/>
              <a:gd name="connsiteX69" fmla="*/ 10204013 w 10534650"/>
              <a:gd name="connsiteY69" fmla="*/ 3563655 h 4962109"/>
              <a:gd name="connsiteX70" fmla="*/ 10098588 w 10534650"/>
              <a:gd name="connsiteY70" fmla="*/ 3643324 h 4962109"/>
              <a:gd name="connsiteX71" fmla="*/ 9983369 w 10534650"/>
              <a:gd name="connsiteY71" fmla="*/ 3708784 h 4962109"/>
              <a:gd name="connsiteX72" fmla="*/ 9888637 w 10534650"/>
              <a:gd name="connsiteY72" fmla="*/ 3792146 h 4962109"/>
              <a:gd name="connsiteX73" fmla="*/ 9848780 w 10534650"/>
              <a:gd name="connsiteY73" fmla="*/ 3838049 h 4962109"/>
              <a:gd name="connsiteX74" fmla="*/ 9769701 w 10534650"/>
              <a:gd name="connsiteY74" fmla="*/ 3865885 h 4962109"/>
              <a:gd name="connsiteX75" fmla="*/ 9682888 w 10534650"/>
              <a:gd name="connsiteY75" fmla="*/ 3911938 h 4962109"/>
              <a:gd name="connsiteX76" fmla="*/ 9620297 w 10534650"/>
              <a:gd name="connsiteY76" fmla="*/ 3959262 h 4962109"/>
              <a:gd name="connsiteX77" fmla="*/ 9572344 w 10534650"/>
              <a:gd name="connsiteY77" fmla="*/ 3990515 h 4962109"/>
              <a:gd name="connsiteX78" fmla="*/ 9505537 w 10534650"/>
              <a:gd name="connsiteY78" fmla="*/ 4020672 h 4962109"/>
              <a:gd name="connsiteX79" fmla="*/ 9437819 w 10534650"/>
              <a:gd name="connsiteY79" fmla="*/ 4061525 h 4962109"/>
              <a:gd name="connsiteX80" fmla="*/ 9404527 w 10534650"/>
              <a:gd name="connsiteY80" fmla="*/ 4087281 h 4962109"/>
              <a:gd name="connsiteX81" fmla="*/ 9340611 w 10534650"/>
              <a:gd name="connsiteY81" fmla="*/ 4129506 h 4962109"/>
              <a:gd name="connsiteX82" fmla="*/ 9275062 w 10534650"/>
              <a:gd name="connsiteY82" fmla="*/ 4168468 h 4962109"/>
              <a:gd name="connsiteX83" fmla="*/ 9154049 w 10534650"/>
              <a:gd name="connsiteY83" fmla="*/ 4209968 h 4962109"/>
              <a:gd name="connsiteX84" fmla="*/ 9041981 w 10534650"/>
              <a:gd name="connsiteY84" fmla="*/ 4275454 h 4962109"/>
              <a:gd name="connsiteX85" fmla="*/ 8953407 w 10534650"/>
              <a:gd name="connsiteY85" fmla="*/ 4322870 h 4962109"/>
              <a:gd name="connsiteX86" fmla="*/ 8901537 w 10534650"/>
              <a:gd name="connsiteY86" fmla="*/ 4354413 h 4962109"/>
              <a:gd name="connsiteX87" fmla="*/ 8805370 w 10534650"/>
              <a:gd name="connsiteY87" fmla="*/ 4426175 h 4962109"/>
              <a:gd name="connsiteX88" fmla="*/ 8658874 w 10534650"/>
              <a:gd name="connsiteY88" fmla="*/ 4498599 h 4962109"/>
              <a:gd name="connsiteX89" fmla="*/ 8570718 w 10534650"/>
              <a:gd name="connsiteY89" fmla="*/ 4537136 h 4962109"/>
              <a:gd name="connsiteX90" fmla="*/ 8382959 w 10534650"/>
              <a:gd name="connsiteY90" fmla="*/ 4591539 h 4962109"/>
              <a:gd name="connsiteX91" fmla="*/ 8322237 w 10534650"/>
              <a:gd name="connsiteY91" fmla="*/ 4611347 h 4962109"/>
              <a:gd name="connsiteX92" fmla="*/ 8253574 w 10534650"/>
              <a:gd name="connsiteY92" fmla="*/ 4622451 h 4962109"/>
              <a:gd name="connsiteX93" fmla="*/ 8142452 w 10534650"/>
              <a:gd name="connsiteY93" fmla="*/ 4652191 h 4962109"/>
              <a:gd name="connsiteX94" fmla="*/ 7926082 w 10534650"/>
              <a:gd name="connsiteY94" fmla="*/ 4701680 h 4962109"/>
              <a:gd name="connsiteX95" fmla="*/ 7878875 w 10534650"/>
              <a:gd name="connsiteY95" fmla="*/ 4708305 h 4962109"/>
              <a:gd name="connsiteX96" fmla="*/ 7757501 w 10534650"/>
              <a:gd name="connsiteY96" fmla="*/ 4741432 h 4962109"/>
              <a:gd name="connsiteX97" fmla="*/ 7684511 w 10534650"/>
              <a:gd name="connsiteY97" fmla="*/ 4764301 h 4962109"/>
              <a:gd name="connsiteX98" fmla="*/ 7624515 w 10534650"/>
              <a:gd name="connsiteY98" fmla="*/ 4776179 h 4962109"/>
              <a:gd name="connsiteX99" fmla="*/ 7571930 w 10534650"/>
              <a:gd name="connsiteY99" fmla="*/ 4780027 h 4962109"/>
              <a:gd name="connsiteX100" fmla="*/ 7432402 w 10534650"/>
              <a:gd name="connsiteY100" fmla="*/ 4807278 h 4962109"/>
              <a:gd name="connsiteX101" fmla="*/ 7376754 w 10534650"/>
              <a:gd name="connsiteY101" fmla="*/ 4817968 h 4962109"/>
              <a:gd name="connsiteX102" fmla="*/ 7231546 w 10534650"/>
              <a:gd name="connsiteY102" fmla="*/ 4857825 h 4962109"/>
              <a:gd name="connsiteX103" fmla="*/ 7109089 w 10534650"/>
              <a:gd name="connsiteY103" fmla="*/ 4882341 h 4962109"/>
              <a:gd name="connsiteX104" fmla="*/ 7057788 w 10534650"/>
              <a:gd name="connsiteY104" fmla="*/ 4894624 h 4962109"/>
              <a:gd name="connsiteX105" fmla="*/ 6941125 w 10534650"/>
              <a:gd name="connsiteY105" fmla="*/ 4913041 h 4962109"/>
              <a:gd name="connsiteX106" fmla="*/ 6874857 w 10534650"/>
              <a:gd name="connsiteY106" fmla="*/ 4927091 h 4962109"/>
              <a:gd name="connsiteX107" fmla="*/ 6714789 w 10534650"/>
              <a:gd name="connsiteY107" fmla="*/ 4937175 h 4962109"/>
              <a:gd name="connsiteX108" fmla="*/ 6549597 w 10534650"/>
              <a:gd name="connsiteY108" fmla="*/ 4946170 h 4962109"/>
              <a:gd name="connsiteX109" fmla="*/ 6459201 w 10534650"/>
              <a:gd name="connsiteY109" fmla="*/ 4946704 h 4962109"/>
              <a:gd name="connsiteX110" fmla="*/ 6379993 w 10534650"/>
              <a:gd name="connsiteY110" fmla="*/ 4951898 h 4962109"/>
              <a:gd name="connsiteX111" fmla="*/ 6311205 w 10534650"/>
              <a:gd name="connsiteY111" fmla="*/ 4953901 h 4962109"/>
              <a:gd name="connsiteX112" fmla="*/ 6201505 w 10534650"/>
              <a:gd name="connsiteY112" fmla="*/ 4959986 h 4962109"/>
              <a:gd name="connsiteX113" fmla="*/ 6156018 w 10534650"/>
              <a:gd name="connsiteY113" fmla="*/ 4960421 h 4962109"/>
              <a:gd name="connsiteX114" fmla="*/ 6049276 w 10534650"/>
              <a:gd name="connsiteY114" fmla="*/ 4952977 h 4962109"/>
              <a:gd name="connsiteX115" fmla="*/ 6012280 w 10534650"/>
              <a:gd name="connsiteY115" fmla="*/ 4948608 h 4962109"/>
              <a:gd name="connsiteX116" fmla="*/ 5942361 w 10534650"/>
              <a:gd name="connsiteY116" fmla="*/ 4920847 h 4962109"/>
              <a:gd name="connsiteX117" fmla="*/ 5933980 w 10534650"/>
              <a:gd name="connsiteY117" fmla="*/ 4918608 h 4962109"/>
              <a:gd name="connsiteX118" fmla="*/ 5887681 w 10534650"/>
              <a:gd name="connsiteY118" fmla="*/ 4906368 h 4962109"/>
              <a:gd name="connsiteX119" fmla="*/ 5862209 w 10534650"/>
              <a:gd name="connsiteY119" fmla="*/ 4901667 h 4962109"/>
              <a:gd name="connsiteX120" fmla="*/ 5765973 w 10534650"/>
              <a:gd name="connsiteY120" fmla="*/ 4876200 h 4962109"/>
              <a:gd name="connsiteX121" fmla="*/ 5710431 w 10534650"/>
              <a:gd name="connsiteY121" fmla="*/ 4863519 h 4962109"/>
              <a:gd name="connsiteX122" fmla="*/ 5664908 w 10534650"/>
              <a:gd name="connsiteY122" fmla="*/ 4861723 h 4962109"/>
              <a:gd name="connsiteX123" fmla="*/ 5585007 w 10534650"/>
              <a:gd name="connsiteY123" fmla="*/ 4857960 h 4962109"/>
              <a:gd name="connsiteX124" fmla="*/ 5559231 w 10534650"/>
              <a:gd name="connsiteY124" fmla="*/ 4860477 h 4962109"/>
              <a:gd name="connsiteX125" fmla="*/ 5444811 w 10534650"/>
              <a:gd name="connsiteY125" fmla="*/ 4840451 h 4962109"/>
              <a:gd name="connsiteX126" fmla="*/ 5379124 w 10534650"/>
              <a:gd name="connsiteY126" fmla="*/ 4835057 h 4962109"/>
              <a:gd name="connsiteX127" fmla="*/ 5306093 w 10534650"/>
              <a:gd name="connsiteY127" fmla="*/ 4814877 h 4962109"/>
              <a:gd name="connsiteX128" fmla="*/ 5284433 w 10534650"/>
              <a:gd name="connsiteY128" fmla="*/ 4814147 h 4962109"/>
              <a:gd name="connsiteX129" fmla="*/ 5260152 w 10534650"/>
              <a:gd name="connsiteY129" fmla="*/ 4813796 h 4962109"/>
              <a:gd name="connsiteX130" fmla="*/ 5185829 w 10534650"/>
              <a:gd name="connsiteY130" fmla="*/ 4809858 h 4962109"/>
              <a:gd name="connsiteX131" fmla="*/ 5140387 w 10534650"/>
              <a:gd name="connsiteY131" fmla="*/ 4812334 h 4962109"/>
              <a:gd name="connsiteX132" fmla="*/ 5054734 w 10534650"/>
              <a:gd name="connsiteY132" fmla="*/ 4803174 h 4962109"/>
              <a:gd name="connsiteX133" fmla="*/ 5022638 w 10534650"/>
              <a:gd name="connsiteY133" fmla="*/ 4805814 h 4962109"/>
              <a:gd name="connsiteX134" fmla="*/ 4942261 w 10534650"/>
              <a:gd name="connsiteY134" fmla="*/ 4800907 h 4962109"/>
              <a:gd name="connsiteX135" fmla="*/ 4870420 w 10534650"/>
              <a:gd name="connsiteY135" fmla="*/ 4793240 h 4962109"/>
              <a:gd name="connsiteX136" fmla="*/ 4800874 w 10534650"/>
              <a:gd name="connsiteY136" fmla="*/ 4789997 h 4962109"/>
              <a:gd name="connsiteX137" fmla="*/ 4750778 w 10534650"/>
              <a:gd name="connsiteY137" fmla="*/ 4792713 h 4962109"/>
              <a:gd name="connsiteX138" fmla="*/ 4696598 w 10534650"/>
              <a:gd name="connsiteY138" fmla="*/ 4792741 h 4962109"/>
              <a:gd name="connsiteX139" fmla="*/ 4546427 w 10534650"/>
              <a:gd name="connsiteY139" fmla="*/ 4804612 h 4962109"/>
              <a:gd name="connsiteX140" fmla="*/ 4519273 w 10534650"/>
              <a:gd name="connsiteY140" fmla="*/ 4797386 h 4962109"/>
              <a:gd name="connsiteX141" fmla="*/ 4363361 w 10534650"/>
              <a:gd name="connsiteY141" fmla="*/ 4781778 h 4962109"/>
              <a:gd name="connsiteX142" fmla="*/ 4329354 w 10534650"/>
              <a:gd name="connsiteY142" fmla="*/ 4779838 h 4962109"/>
              <a:gd name="connsiteX143" fmla="*/ 4239595 w 10534650"/>
              <a:gd name="connsiteY143" fmla="*/ 4751840 h 4962109"/>
              <a:gd name="connsiteX144" fmla="*/ 4096514 w 10534650"/>
              <a:gd name="connsiteY144" fmla="*/ 4776811 h 4962109"/>
              <a:gd name="connsiteX145" fmla="*/ 3961888 w 10534650"/>
              <a:gd name="connsiteY145" fmla="*/ 4811077 h 4962109"/>
              <a:gd name="connsiteX146" fmla="*/ 3944891 w 10534650"/>
              <a:gd name="connsiteY146" fmla="*/ 4815486 h 4962109"/>
              <a:gd name="connsiteX147" fmla="*/ 3896970 w 10534650"/>
              <a:gd name="connsiteY147" fmla="*/ 4821693 h 4962109"/>
              <a:gd name="connsiteX148" fmla="*/ 3838196 w 10534650"/>
              <a:gd name="connsiteY148" fmla="*/ 4821037 h 4962109"/>
              <a:gd name="connsiteX149" fmla="*/ 3800670 w 10534650"/>
              <a:gd name="connsiteY149" fmla="*/ 4823403 h 4962109"/>
              <a:gd name="connsiteX150" fmla="*/ 3797857 w 10534650"/>
              <a:gd name="connsiteY150" fmla="*/ 4823456 h 4962109"/>
              <a:gd name="connsiteX151" fmla="*/ 3740361 w 10534650"/>
              <a:gd name="connsiteY151" fmla="*/ 4819547 h 4962109"/>
              <a:gd name="connsiteX152" fmla="*/ 3733853 w 10534650"/>
              <a:gd name="connsiteY152" fmla="*/ 4818257 h 4962109"/>
              <a:gd name="connsiteX153" fmla="*/ 3704618 w 10534650"/>
              <a:gd name="connsiteY153" fmla="*/ 4809915 h 4962109"/>
              <a:gd name="connsiteX154" fmla="*/ 3622533 w 10534650"/>
              <a:gd name="connsiteY154" fmla="*/ 4789121 h 4962109"/>
              <a:gd name="connsiteX155" fmla="*/ 3545207 w 10534650"/>
              <a:gd name="connsiteY155" fmla="*/ 4769391 h 4962109"/>
              <a:gd name="connsiteX156" fmla="*/ 3519303 w 10534650"/>
              <a:gd name="connsiteY156" fmla="*/ 4784698 h 4962109"/>
              <a:gd name="connsiteX157" fmla="*/ 3480065 w 10534650"/>
              <a:gd name="connsiteY157" fmla="*/ 4796876 h 4962109"/>
              <a:gd name="connsiteX158" fmla="*/ 3438793 w 10534650"/>
              <a:gd name="connsiteY158" fmla="*/ 4776257 h 4962109"/>
              <a:gd name="connsiteX159" fmla="*/ 3341926 w 10534650"/>
              <a:gd name="connsiteY159" fmla="*/ 4732751 h 4962109"/>
              <a:gd name="connsiteX160" fmla="*/ 3279243 w 10534650"/>
              <a:gd name="connsiteY160" fmla="*/ 4726817 h 4962109"/>
              <a:gd name="connsiteX161" fmla="*/ 3143823 w 10534650"/>
              <a:gd name="connsiteY161" fmla="*/ 4701842 h 4962109"/>
              <a:gd name="connsiteX162" fmla="*/ 3056138 w 10534650"/>
              <a:gd name="connsiteY162" fmla="*/ 4673429 h 4962109"/>
              <a:gd name="connsiteX163" fmla="*/ 2993770 w 10534650"/>
              <a:gd name="connsiteY163" fmla="*/ 4643771 h 4962109"/>
              <a:gd name="connsiteX164" fmla="*/ 2904225 w 10534650"/>
              <a:gd name="connsiteY164" fmla="*/ 4604470 h 4962109"/>
              <a:gd name="connsiteX165" fmla="*/ 2813231 w 10534650"/>
              <a:gd name="connsiteY165" fmla="*/ 4581028 h 4962109"/>
              <a:gd name="connsiteX166" fmla="*/ 2748028 w 10534650"/>
              <a:gd name="connsiteY166" fmla="*/ 4554886 h 4962109"/>
              <a:gd name="connsiteX167" fmla="*/ 2667581 w 10534650"/>
              <a:gd name="connsiteY167" fmla="*/ 4534574 h 4962109"/>
              <a:gd name="connsiteX168" fmla="*/ 2599283 w 10534650"/>
              <a:gd name="connsiteY168" fmla="*/ 4529376 h 4962109"/>
              <a:gd name="connsiteX169" fmla="*/ 2491986 w 10534650"/>
              <a:gd name="connsiteY169" fmla="*/ 4524678 h 4962109"/>
              <a:gd name="connsiteX170" fmla="*/ 2363895 w 10534650"/>
              <a:gd name="connsiteY170" fmla="*/ 4471069 h 4962109"/>
              <a:gd name="connsiteX171" fmla="*/ 2311566 w 10534650"/>
              <a:gd name="connsiteY171" fmla="*/ 4457491 h 4962109"/>
              <a:gd name="connsiteX172" fmla="*/ 2262011 w 10534650"/>
              <a:gd name="connsiteY172" fmla="*/ 4449484 h 4962109"/>
              <a:gd name="connsiteX173" fmla="*/ 2158206 w 10534650"/>
              <a:gd name="connsiteY173" fmla="*/ 4412555 h 4962109"/>
              <a:gd name="connsiteX174" fmla="*/ 2115838 w 10534650"/>
              <a:gd name="connsiteY174" fmla="*/ 4399840 h 4962109"/>
              <a:gd name="connsiteX175" fmla="*/ 2055614 w 10534650"/>
              <a:gd name="connsiteY175" fmla="*/ 4395932 h 4962109"/>
              <a:gd name="connsiteX176" fmla="*/ 1947021 w 10534650"/>
              <a:gd name="connsiteY176" fmla="*/ 4374820 h 4962109"/>
              <a:gd name="connsiteX177" fmla="*/ 1840396 w 10534650"/>
              <a:gd name="connsiteY177" fmla="*/ 4327492 h 4962109"/>
              <a:gd name="connsiteX178" fmla="*/ 1793775 w 10534650"/>
              <a:gd name="connsiteY178" fmla="*/ 4328221 h 4962109"/>
              <a:gd name="connsiteX179" fmla="*/ 1777216 w 10534650"/>
              <a:gd name="connsiteY179" fmla="*/ 4326168 h 4962109"/>
              <a:gd name="connsiteX180" fmla="*/ 1629295 w 10534650"/>
              <a:gd name="connsiteY180" fmla="*/ 4294032 h 4962109"/>
              <a:gd name="connsiteX181" fmla="*/ 1614496 w 10534650"/>
              <a:gd name="connsiteY181" fmla="*/ 4290614 h 4962109"/>
              <a:gd name="connsiteX182" fmla="*/ 1545646 w 10534650"/>
              <a:gd name="connsiteY182" fmla="*/ 4266265 h 4962109"/>
              <a:gd name="connsiteX183" fmla="*/ 1369537 w 10534650"/>
              <a:gd name="connsiteY183" fmla="*/ 4242047 h 4962109"/>
              <a:gd name="connsiteX184" fmla="*/ 1358743 w 10534650"/>
              <a:gd name="connsiteY184" fmla="*/ 4239828 h 4962109"/>
              <a:gd name="connsiteX185" fmla="*/ 1298789 w 10534650"/>
              <a:gd name="connsiteY185" fmla="*/ 4245587 h 4962109"/>
              <a:gd name="connsiteX186" fmla="*/ 1268483 w 10534650"/>
              <a:gd name="connsiteY186" fmla="*/ 4257443 h 4962109"/>
              <a:gd name="connsiteX187" fmla="*/ 1221700 w 10534650"/>
              <a:gd name="connsiteY187" fmla="*/ 4268736 h 4962109"/>
              <a:gd name="connsiteX188" fmla="*/ 1174793 w 10534650"/>
              <a:gd name="connsiteY188" fmla="*/ 4270928 h 4962109"/>
              <a:gd name="connsiteX189" fmla="*/ 1098150 w 10534650"/>
              <a:gd name="connsiteY189" fmla="*/ 4243822 h 4962109"/>
              <a:gd name="connsiteX190" fmla="*/ 1069859 w 10534650"/>
              <a:gd name="connsiteY190" fmla="*/ 4239673 h 4962109"/>
              <a:gd name="connsiteX191" fmla="*/ 1007226 w 10534650"/>
              <a:gd name="connsiteY191" fmla="*/ 4224839 h 4962109"/>
              <a:gd name="connsiteX192" fmla="*/ 951768 w 10534650"/>
              <a:gd name="connsiteY192" fmla="*/ 4221810 h 4962109"/>
              <a:gd name="connsiteX193" fmla="*/ 906114 w 10534650"/>
              <a:gd name="connsiteY193" fmla="*/ 4235593 h 4962109"/>
              <a:gd name="connsiteX194" fmla="*/ 841245 w 10534650"/>
              <a:gd name="connsiteY194" fmla="*/ 4234521 h 4962109"/>
              <a:gd name="connsiteX195" fmla="*/ 800332 w 10534650"/>
              <a:gd name="connsiteY195" fmla="*/ 4219495 h 4962109"/>
              <a:gd name="connsiteX196" fmla="*/ 791951 w 10534650"/>
              <a:gd name="connsiteY196" fmla="*/ 4217256 h 4962109"/>
              <a:gd name="connsiteX197" fmla="*/ 682847 w 10534650"/>
              <a:gd name="connsiteY197" fmla="*/ 4209095 h 4962109"/>
              <a:gd name="connsiteX198" fmla="*/ 544048 w 10534650"/>
              <a:gd name="connsiteY198" fmla="*/ 4236583 h 4962109"/>
              <a:gd name="connsiteX199" fmla="*/ 520986 w 10534650"/>
              <a:gd name="connsiteY199" fmla="*/ 4242810 h 4962109"/>
              <a:gd name="connsiteX200" fmla="*/ 410178 w 10534650"/>
              <a:gd name="connsiteY200" fmla="*/ 4248822 h 4962109"/>
              <a:gd name="connsiteX201" fmla="*/ 350333 w 10534650"/>
              <a:gd name="connsiteY201" fmla="*/ 4258484 h 4962109"/>
              <a:gd name="connsiteX202" fmla="*/ 307802 w 10534650"/>
              <a:gd name="connsiteY202" fmla="*/ 4256334 h 4962109"/>
              <a:gd name="connsiteX203" fmla="*/ 254816 w 10534650"/>
              <a:gd name="connsiteY203" fmla="*/ 4277037 h 4962109"/>
              <a:gd name="connsiteX204" fmla="*/ 237292 w 10534650"/>
              <a:gd name="connsiteY204" fmla="*/ 4286423 h 4962109"/>
              <a:gd name="connsiteX205" fmla="*/ 216734 w 10534650"/>
              <a:gd name="connsiteY205" fmla="*/ 4291334 h 4962109"/>
              <a:gd name="connsiteX206" fmla="*/ 124141 w 10534650"/>
              <a:gd name="connsiteY206" fmla="*/ 4305079 h 4962109"/>
              <a:gd name="connsiteX207" fmla="*/ 107121 w 10534650"/>
              <a:gd name="connsiteY207" fmla="*/ 4315238 h 4962109"/>
              <a:gd name="connsiteX208" fmla="*/ 95746 w 10534650"/>
              <a:gd name="connsiteY208" fmla="*/ 4321517 h 4962109"/>
              <a:gd name="connsiteX209" fmla="*/ 6292 w 10534650"/>
              <a:gd name="connsiteY209" fmla="*/ 4327311 h 4962109"/>
              <a:gd name="connsiteX210" fmla="*/ 1 w 10534650"/>
              <a:gd name="connsiteY210" fmla="*/ 4327851 h 496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</a:cxnLst>
            <a:rect l="l" t="t" r="r" b="b"/>
            <a:pathLst>
              <a:path w="10534650" h="4962109">
                <a:moveTo>
                  <a:pt x="6180200" y="4801197"/>
                </a:moveTo>
                <a:lnTo>
                  <a:pt x="6147637" y="4805291"/>
                </a:lnTo>
                <a:lnTo>
                  <a:pt x="6164640" y="4804893"/>
                </a:lnTo>
                <a:cubicBezTo>
                  <a:pt x="6170280" y="4804512"/>
                  <a:pt x="6175677" y="4803578"/>
                  <a:pt x="6180200" y="4801197"/>
                </a:cubicBezTo>
                <a:close/>
                <a:moveTo>
                  <a:pt x="5969537" y="4731750"/>
                </a:moveTo>
                <a:lnTo>
                  <a:pt x="5980870" y="4743324"/>
                </a:lnTo>
                <a:lnTo>
                  <a:pt x="5980870" y="4743323"/>
                </a:lnTo>
                <a:close/>
                <a:moveTo>
                  <a:pt x="6712815" y="4676908"/>
                </a:moveTo>
                <a:lnTo>
                  <a:pt x="6712815" y="4676909"/>
                </a:lnTo>
                <a:lnTo>
                  <a:pt x="6734605" y="4700281"/>
                </a:lnTo>
                <a:cubicBezTo>
                  <a:pt x="6728727" y="4693945"/>
                  <a:pt x="6722664" y="4687596"/>
                  <a:pt x="6712815" y="4676908"/>
                </a:cubicBezTo>
                <a:close/>
                <a:moveTo>
                  <a:pt x="5236566" y="4571169"/>
                </a:moveTo>
                <a:lnTo>
                  <a:pt x="5264294" y="4579674"/>
                </a:lnTo>
                <a:lnTo>
                  <a:pt x="5280204" y="4586908"/>
                </a:lnTo>
                <a:lnTo>
                  <a:pt x="5280336" y="4586967"/>
                </a:lnTo>
                <a:lnTo>
                  <a:pt x="5294396" y="4593609"/>
                </a:lnTo>
                <a:lnTo>
                  <a:pt x="5296104" y="4594130"/>
                </a:lnTo>
                <a:lnTo>
                  <a:pt x="5301566" y="4596610"/>
                </a:lnTo>
                <a:cubicBezTo>
                  <a:pt x="5308775" y="4599427"/>
                  <a:pt x="5316122" y="4601617"/>
                  <a:pt x="5323749" y="4602562"/>
                </a:cubicBezTo>
                <a:lnTo>
                  <a:pt x="5296104" y="4594130"/>
                </a:lnTo>
                <a:lnTo>
                  <a:pt x="5280336" y="4586967"/>
                </a:lnTo>
                <a:lnTo>
                  <a:pt x="5266003" y="4580197"/>
                </a:lnTo>
                <a:lnTo>
                  <a:pt x="5264294" y="4579674"/>
                </a:lnTo>
                <a:lnTo>
                  <a:pt x="5258823" y="4577184"/>
                </a:lnTo>
                <a:cubicBezTo>
                  <a:pt x="5251595" y="4574355"/>
                  <a:pt x="5244224" y="4572143"/>
                  <a:pt x="5236566" y="4571169"/>
                </a:cubicBezTo>
                <a:close/>
                <a:moveTo>
                  <a:pt x="5514391" y="4562409"/>
                </a:moveTo>
                <a:lnTo>
                  <a:pt x="5571581" y="4569638"/>
                </a:lnTo>
                <a:cubicBezTo>
                  <a:pt x="5561681" y="4566506"/>
                  <a:pt x="5551982" y="4564189"/>
                  <a:pt x="5542458" y="4562909"/>
                </a:cubicBezTo>
                <a:cubicBezTo>
                  <a:pt x="5532935" y="4561630"/>
                  <a:pt x="5523588" y="4561388"/>
                  <a:pt x="5514391" y="4562409"/>
                </a:cubicBezTo>
                <a:close/>
                <a:moveTo>
                  <a:pt x="3097094" y="4429045"/>
                </a:moveTo>
                <a:lnTo>
                  <a:pt x="3088347" y="4439791"/>
                </a:lnTo>
                <a:cubicBezTo>
                  <a:pt x="3083671" y="4447172"/>
                  <a:pt x="3078424" y="4452894"/>
                  <a:pt x="3072652" y="4457084"/>
                </a:cubicBezTo>
                <a:lnTo>
                  <a:pt x="3053825" y="4465207"/>
                </a:lnTo>
                <a:cubicBezTo>
                  <a:pt x="3067357" y="4462670"/>
                  <a:pt x="3078995" y="4454555"/>
                  <a:pt x="3088348" y="4439791"/>
                </a:cubicBezTo>
                <a:close/>
                <a:moveTo>
                  <a:pt x="4090071" y="4402823"/>
                </a:moveTo>
                <a:lnTo>
                  <a:pt x="4105672" y="4404644"/>
                </a:lnTo>
                <a:lnTo>
                  <a:pt x="4121173" y="4414076"/>
                </a:lnTo>
                <a:cubicBezTo>
                  <a:pt x="4116059" y="4409460"/>
                  <a:pt x="4110873" y="4406418"/>
                  <a:pt x="4105673" y="4404644"/>
                </a:cubicBezTo>
                <a:lnTo>
                  <a:pt x="4105672" y="4404644"/>
                </a:lnTo>
                <a:lnTo>
                  <a:pt x="4105672" y="4404644"/>
                </a:lnTo>
                <a:cubicBezTo>
                  <a:pt x="4100470" y="4402869"/>
                  <a:pt x="4095250" y="4402364"/>
                  <a:pt x="4090071" y="4402823"/>
                </a:cubicBezTo>
                <a:close/>
                <a:moveTo>
                  <a:pt x="3874703" y="4390456"/>
                </a:moveTo>
                <a:cubicBezTo>
                  <a:pt x="3888207" y="4407424"/>
                  <a:pt x="3904096" y="4414579"/>
                  <a:pt x="3921126" y="4417222"/>
                </a:cubicBezTo>
                <a:lnTo>
                  <a:pt x="3896594" y="4409211"/>
                </a:lnTo>
                <a:cubicBezTo>
                  <a:pt x="3888805" y="4404972"/>
                  <a:pt x="3881457" y="4398939"/>
                  <a:pt x="3874703" y="4390456"/>
                </a:cubicBezTo>
                <a:close/>
                <a:moveTo>
                  <a:pt x="7873706" y="4301238"/>
                </a:moveTo>
                <a:cubicBezTo>
                  <a:pt x="7879271" y="4306720"/>
                  <a:pt x="7885522" y="4312339"/>
                  <a:pt x="7892206" y="4317039"/>
                </a:cubicBezTo>
                <a:lnTo>
                  <a:pt x="7899880" y="4320773"/>
                </a:lnTo>
                <a:lnTo>
                  <a:pt x="7892205" y="4317038"/>
                </a:lnTo>
                <a:cubicBezTo>
                  <a:pt x="7885522" y="4312339"/>
                  <a:pt x="7879271" y="4306720"/>
                  <a:pt x="7873706" y="4301238"/>
                </a:cubicBezTo>
                <a:close/>
                <a:moveTo>
                  <a:pt x="1456506" y="3863438"/>
                </a:moveTo>
                <a:cubicBezTo>
                  <a:pt x="1451501" y="3864050"/>
                  <a:pt x="1446149" y="3865681"/>
                  <a:pt x="1442667" y="3867764"/>
                </a:cubicBezTo>
                <a:cubicBezTo>
                  <a:pt x="1425879" y="3877941"/>
                  <a:pt x="1411091" y="3885493"/>
                  <a:pt x="1397372" y="3890362"/>
                </a:cubicBezTo>
                <a:cubicBezTo>
                  <a:pt x="1411091" y="3885493"/>
                  <a:pt x="1425880" y="3877941"/>
                  <a:pt x="1442668" y="3867764"/>
                </a:cubicBezTo>
                <a:close/>
                <a:moveTo>
                  <a:pt x="1071905" y="3816123"/>
                </a:moveTo>
                <a:lnTo>
                  <a:pt x="1062478" y="3818725"/>
                </a:lnTo>
                <a:lnTo>
                  <a:pt x="1022563" y="3825445"/>
                </a:lnTo>
                <a:lnTo>
                  <a:pt x="1062480" y="3818725"/>
                </a:lnTo>
                <a:close/>
                <a:moveTo>
                  <a:pt x="1209869" y="3815014"/>
                </a:moveTo>
                <a:cubicBezTo>
                  <a:pt x="1227625" y="3817890"/>
                  <a:pt x="1245541" y="3819944"/>
                  <a:pt x="1257364" y="3832567"/>
                </a:cubicBezTo>
                <a:cubicBezTo>
                  <a:pt x="1245542" y="3819944"/>
                  <a:pt x="1227625" y="3817890"/>
                  <a:pt x="1209869" y="3815014"/>
                </a:cubicBezTo>
                <a:close/>
                <a:moveTo>
                  <a:pt x="0" y="0"/>
                </a:moveTo>
                <a:lnTo>
                  <a:pt x="10534650" y="0"/>
                </a:lnTo>
                <a:lnTo>
                  <a:pt x="10534650" y="3353931"/>
                </a:lnTo>
                <a:lnTo>
                  <a:pt x="10495227" y="3401247"/>
                </a:lnTo>
                <a:cubicBezTo>
                  <a:pt x="10485337" y="3413006"/>
                  <a:pt x="10476032" y="3427032"/>
                  <a:pt x="10463118" y="3434133"/>
                </a:cubicBezTo>
                <a:cubicBezTo>
                  <a:pt x="10436316" y="3449009"/>
                  <a:pt x="10407326" y="3460583"/>
                  <a:pt x="10378879" y="3472380"/>
                </a:cubicBezTo>
                <a:cubicBezTo>
                  <a:pt x="10354448" y="3482409"/>
                  <a:pt x="10328740" y="3489381"/>
                  <a:pt x="10304799" y="3500370"/>
                </a:cubicBezTo>
                <a:cubicBezTo>
                  <a:pt x="10285652" y="3509090"/>
                  <a:pt x="10268271" y="3521824"/>
                  <a:pt x="10250242" y="3533216"/>
                </a:cubicBezTo>
                <a:cubicBezTo>
                  <a:pt x="10234541" y="3543095"/>
                  <a:pt x="10217465" y="3551396"/>
                  <a:pt x="10204013" y="3563655"/>
                </a:cubicBezTo>
                <a:cubicBezTo>
                  <a:pt x="10171195" y="3593338"/>
                  <a:pt x="10138228" y="3622454"/>
                  <a:pt x="10098588" y="3643324"/>
                </a:cubicBezTo>
                <a:cubicBezTo>
                  <a:pt x="10059514" y="3664046"/>
                  <a:pt x="10022283" y="3687678"/>
                  <a:pt x="9983369" y="3708784"/>
                </a:cubicBezTo>
                <a:cubicBezTo>
                  <a:pt x="9945228" y="3729383"/>
                  <a:pt x="9910448" y="3752437"/>
                  <a:pt x="9888637" y="3792146"/>
                </a:cubicBezTo>
                <a:cubicBezTo>
                  <a:pt x="9878912" y="3809668"/>
                  <a:pt x="9865565" y="3828615"/>
                  <a:pt x="9848780" y="3838049"/>
                </a:cubicBezTo>
                <a:cubicBezTo>
                  <a:pt x="9824861" y="3851452"/>
                  <a:pt x="9795499" y="3854838"/>
                  <a:pt x="9769701" y="3865885"/>
                </a:cubicBezTo>
                <a:cubicBezTo>
                  <a:pt x="9739318" y="3878850"/>
                  <a:pt x="9704457" y="3889469"/>
                  <a:pt x="9682888" y="3911938"/>
                </a:cubicBezTo>
                <a:cubicBezTo>
                  <a:pt x="9663714" y="3931973"/>
                  <a:pt x="9644670" y="3947376"/>
                  <a:pt x="9620297" y="3959262"/>
                </a:cubicBezTo>
                <a:cubicBezTo>
                  <a:pt x="9603219" y="3967566"/>
                  <a:pt x="9589864" y="3983912"/>
                  <a:pt x="9572344" y="3990515"/>
                </a:cubicBezTo>
                <a:cubicBezTo>
                  <a:pt x="9549293" y="3999339"/>
                  <a:pt x="9526207" y="4005934"/>
                  <a:pt x="9505537" y="4020672"/>
                </a:cubicBezTo>
                <a:cubicBezTo>
                  <a:pt x="9484091" y="4035912"/>
                  <a:pt x="9460115" y="4047456"/>
                  <a:pt x="9437819" y="4061525"/>
                </a:cubicBezTo>
                <a:cubicBezTo>
                  <a:pt x="9425990" y="4069070"/>
                  <a:pt x="9416013" y="4079339"/>
                  <a:pt x="9404527" y="4087281"/>
                </a:cubicBezTo>
                <a:cubicBezTo>
                  <a:pt x="9383500" y="4101807"/>
                  <a:pt x="9362130" y="4115940"/>
                  <a:pt x="9340611" y="4129506"/>
                </a:cubicBezTo>
                <a:cubicBezTo>
                  <a:pt x="9319094" y="4143075"/>
                  <a:pt x="9298336" y="4159103"/>
                  <a:pt x="9275062" y="4168468"/>
                </a:cubicBezTo>
                <a:cubicBezTo>
                  <a:pt x="9235393" y="4184326"/>
                  <a:pt x="9192714" y="4192558"/>
                  <a:pt x="9154049" y="4209968"/>
                </a:cubicBezTo>
                <a:cubicBezTo>
                  <a:pt x="9114807" y="4227709"/>
                  <a:pt x="9077428" y="4250775"/>
                  <a:pt x="9041981" y="4275454"/>
                </a:cubicBezTo>
                <a:cubicBezTo>
                  <a:pt x="9013941" y="4294886"/>
                  <a:pt x="8987577" y="4314247"/>
                  <a:pt x="8953407" y="4322870"/>
                </a:cubicBezTo>
                <a:cubicBezTo>
                  <a:pt x="8934339" y="4327698"/>
                  <a:pt x="8913858" y="4339665"/>
                  <a:pt x="8901537" y="4354413"/>
                </a:cubicBezTo>
                <a:cubicBezTo>
                  <a:pt x="8874858" y="4386553"/>
                  <a:pt x="8842027" y="4408257"/>
                  <a:pt x="8805370" y="4426175"/>
                </a:cubicBezTo>
                <a:cubicBezTo>
                  <a:pt x="8756414" y="4450307"/>
                  <a:pt x="8707976" y="4475033"/>
                  <a:pt x="8658874" y="4498599"/>
                </a:cubicBezTo>
                <a:cubicBezTo>
                  <a:pt x="8629907" y="4512587"/>
                  <a:pt x="8601063" y="4527509"/>
                  <a:pt x="8570718" y="4537136"/>
                </a:cubicBezTo>
                <a:cubicBezTo>
                  <a:pt x="8508693" y="4557041"/>
                  <a:pt x="8445428" y="4573334"/>
                  <a:pt x="8382959" y="4591539"/>
                </a:cubicBezTo>
                <a:cubicBezTo>
                  <a:pt x="8362523" y="4597385"/>
                  <a:pt x="8342983" y="4606448"/>
                  <a:pt x="8322237" y="4611347"/>
                </a:cubicBezTo>
                <a:cubicBezTo>
                  <a:pt x="8299794" y="4616686"/>
                  <a:pt x="8276017" y="4617112"/>
                  <a:pt x="8253574" y="4622451"/>
                </a:cubicBezTo>
                <a:cubicBezTo>
                  <a:pt x="8216238" y="4631231"/>
                  <a:pt x="8179798" y="4643227"/>
                  <a:pt x="8142452" y="4652191"/>
                </a:cubicBezTo>
                <a:cubicBezTo>
                  <a:pt x="8070405" y="4669374"/>
                  <a:pt x="7998236" y="4685619"/>
                  <a:pt x="7926082" y="4701680"/>
                </a:cubicBezTo>
                <a:cubicBezTo>
                  <a:pt x="7910636" y="4705085"/>
                  <a:pt x="7894160" y="4704520"/>
                  <a:pt x="7878875" y="4708305"/>
                </a:cubicBezTo>
                <a:cubicBezTo>
                  <a:pt x="7838286" y="4718535"/>
                  <a:pt x="7797807" y="4729883"/>
                  <a:pt x="7757501" y="4741432"/>
                </a:cubicBezTo>
                <a:cubicBezTo>
                  <a:pt x="7733086" y="4748492"/>
                  <a:pt x="7709086" y="4757622"/>
                  <a:pt x="7684511" y="4764301"/>
                </a:cubicBezTo>
                <a:cubicBezTo>
                  <a:pt x="7664851" y="4769644"/>
                  <a:pt x="7644738" y="4773472"/>
                  <a:pt x="7624515" y="4776179"/>
                </a:cubicBezTo>
                <a:cubicBezTo>
                  <a:pt x="7607100" y="4778522"/>
                  <a:pt x="7589211" y="4776933"/>
                  <a:pt x="7571930" y="4780027"/>
                </a:cubicBezTo>
                <a:cubicBezTo>
                  <a:pt x="7525162" y="4788350"/>
                  <a:pt x="7478851" y="4798192"/>
                  <a:pt x="7432402" y="4807278"/>
                </a:cubicBezTo>
                <a:cubicBezTo>
                  <a:pt x="7413794" y="4810838"/>
                  <a:pt x="7394900" y="4813080"/>
                  <a:pt x="7376754" y="4817968"/>
                </a:cubicBezTo>
                <a:cubicBezTo>
                  <a:pt x="7328196" y="4830812"/>
                  <a:pt x="7280227" y="4845917"/>
                  <a:pt x="7231546" y="4857825"/>
                </a:cubicBezTo>
                <a:cubicBezTo>
                  <a:pt x="7191170" y="4867696"/>
                  <a:pt x="7149922" y="4873983"/>
                  <a:pt x="7109089" y="4882341"/>
                </a:cubicBezTo>
                <a:cubicBezTo>
                  <a:pt x="7091771" y="4885988"/>
                  <a:pt x="7075053" y="4891717"/>
                  <a:pt x="7057788" y="4894624"/>
                </a:cubicBezTo>
                <a:cubicBezTo>
                  <a:pt x="7019113" y="4901273"/>
                  <a:pt x="6979984" y="4906404"/>
                  <a:pt x="6941125" y="4913041"/>
                </a:cubicBezTo>
                <a:cubicBezTo>
                  <a:pt x="6918968" y="4916914"/>
                  <a:pt x="6897260" y="4925088"/>
                  <a:pt x="6874857" y="4927091"/>
                </a:cubicBezTo>
                <a:cubicBezTo>
                  <a:pt x="6821656" y="4931824"/>
                  <a:pt x="6768247" y="4934130"/>
                  <a:pt x="6714789" y="4937175"/>
                </a:cubicBezTo>
                <a:cubicBezTo>
                  <a:pt x="6659657" y="4940292"/>
                  <a:pt x="6604682" y="4943792"/>
                  <a:pt x="6549597" y="4946170"/>
                </a:cubicBezTo>
                <a:cubicBezTo>
                  <a:pt x="6519465" y="4947276"/>
                  <a:pt x="6489322" y="4945783"/>
                  <a:pt x="6459201" y="4946704"/>
                </a:cubicBezTo>
                <a:cubicBezTo>
                  <a:pt x="6432800" y="4947508"/>
                  <a:pt x="6406432" y="4950539"/>
                  <a:pt x="6379993" y="4951898"/>
                </a:cubicBezTo>
                <a:cubicBezTo>
                  <a:pt x="6357100" y="4952937"/>
                  <a:pt x="6334097" y="4952858"/>
                  <a:pt x="6311205" y="4953901"/>
                </a:cubicBezTo>
                <a:cubicBezTo>
                  <a:pt x="6274532" y="4955673"/>
                  <a:pt x="6238005" y="4958014"/>
                  <a:pt x="6201505" y="4959986"/>
                </a:cubicBezTo>
                <a:cubicBezTo>
                  <a:pt x="6186248" y="4960620"/>
                  <a:pt x="6170049" y="4964157"/>
                  <a:pt x="6156018" y="4960421"/>
                </a:cubicBezTo>
                <a:cubicBezTo>
                  <a:pt x="6120663" y="4950966"/>
                  <a:pt x="6085248" y="4950600"/>
                  <a:pt x="6049276" y="4952977"/>
                </a:cubicBezTo>
                <a:cubicBezTo>
                  <a:pt x="6036975" y="4953812"/>
                  <a:pt x="6023887" y="4952550"/>
                  <a:pt x="6012280" y="4948608"/>
                </a:cubicBezTo>
                <a:cubicBezTo>
                  <a:pt x="5988511" y="4940682"/>
                  <a:pt x="5965659" y="4930223"/>
                  <a:pt x="5942361" y="4920847"/>
                </a:cubicBezTo>
                <a:cubicBezTo>
                  <a:pt x="5939837" y="4919748"/>
                  <a:pt x="5936711" y="4919348"/>
                  <a:pt x="5933980" y="4918608"/>
                </a:cubicBezTo>
                <a:cubicBezTo>
                  <a:pt x="5918490" y="4914400"/>
                  <a:pt x="5903193" y="4910205"/>
                  <a:pt x="5887681" y="4906368"/>
                </a:cubicBezTo>
                <a:cubicBezTo>
                  <a:pt x="5879287" y="4904312"/>
                  <a:pt x="5870619" y="4903538"/>
                  <a:pt x="5862209" y="4901667"/>
                </a:cubicBezTo>
                <a:cubicBezTo>
                  <a:pt x="5829686" y="4894261"/>
                  <a:pt x="5792897" y="4900480"/>
                  <a:pt x="5765973" y="4876200"/>
                </a:cubicBezTo>
                <a:cubicBezTo>
                  <a:pt x="5748483" y="4860538"/>
                  <a:pt x="5730341" y="4862645"/>
                  <a:pt x="5710431" y="4863519"/>
                </a:cubicBezTo>
                <a:cubicBezTo>
                  <a:pt x="5695357" y="4864163"/>
                  <a:pt x="5680064" y="4862567"/>
                  <a:pt x="5664908" y="4861723"/>
                </a:cubicBezTo>
                <a:cubicBezTo>
                  <a:pt x="5638275" y="4860468"/>
                  <a:pt x="5611666" y="4858845"/>
                  <a:pt x="5585007" y="4857960"/>
                </a:cubicBezTo>
                <a:cubicBezTo>
                  <a:pt x="5576485" y="4857752"/>
                  <a:pt x="5567492" y="4861780"/>
                  <a:pt x="5559231" y="4860477"/>
                </a:cubicBezTo>
                <a:cubicBezTo>
                  <a:pt x="5521053" y="4854355"/>
                  <a:pt x="5483013" y="4846202"/>
                  <a:pt x="5444811" y="4840451"/>
                </a:cubicBezTo>
                <a:cubicBezTo>
                  <a:pt x="5423144" y="4837123"/>
                  <a:pt x="5400557" y="4839112"/>
                  <a:pt x="5379124" y="4835057"/>
                </a:cubicBezTo>
                <a:cubicBezTo>
                  <a:pt x="5354393" y="4830408"/>
                  <a:pt x="5330529" y="4821180"/>
                  <a:pt x="5306093" y="4814877"/>
                </a:cubicBezTo>
                <a:cubicBezTo>
                  <a:pt x="5299348" y="4813123"/>
                  <a:pt x="5291662" y="4814270"/>
                  <a:pt x="5284433" y="4814147"/>
                </a:cubicBezTo>
                <a:cubicBezTo>
                  <a:pt x="5276282" y="4813965"/>
                  <a:pt x="5268291" y="4814164"/>
                  <a:pt x="5260152" y="4813796"/>
                </a:cubicBezTo>
                <a:cubicBezTo>
                  <a:pt x="5235376" y="4812484"/>
                  <a:pt x="5210666" y="4810246"/>
                  <a:pt x="5185829" y="4809858"/>
                </a:cubicBezTo>
                <a:cubicBezTo>
                  <a:pt x="5170634" y="4809567"/>
                  <a:pt x="5154236" y="4816059"/>
                  <a:pt x="5140387" y="4812334"/>
                </a:cubicBezTo>
                <a:cubicBezTo>
                  <a:pt x="5112124" y="4805032"/>
                  <a:pt x="5082682" y="4815092"/>
                  <a:pt x="5054734" y="4803174"/>
                </a:cubicBezTo>
                <a:cubicBezTo>
                  <a:pt x="5046067" y="4799616"/>
                  <a:pt x="5033378" y="4806174"/>
                  <a:pt x="5022638" y="4805814"/>
                </a:cubicBezTo>
                <a:cubicBezTo>
                  <a:pt x="4995795" y="4804917"/>
                  <a:pt x="4969030" y="4802912"/>
                  <a:pt x="4942261" y="4800907"/>
                </a:cubicBezTo>
                <a:cubicBezTo>
                  <a:pt x="4918263" y="4799091"/>
                  <a:pt x="4893154" y="4799980"/>
                  <a:pt x="4870420" y="4793240"/>
                </a:cubicBezTo>
                <a:cubicBezTo>
                  <a:pt x="4846600" y="4786056"/>
                  <a:pt x="4824759" y="4785313"/>
                  <a:pt x="4800874" y="4789997"/>
                </a:cubicBezTo>
                <a:cubicBezTo>
                  <a:pt x="4784518" y="4793152"/>
                  <a:pt x="4767488" y="4792551"/>
                  <a:pt x="4750778" y="4792713"/>
                </a:cubicBezTo>
                <a:cubicBezTo>
                  <a:pt x="4732764" y="4792973"/>
                  <a:pt x="4713264" y="4787751"/>
                  <a:pt x="4696598" y="4792741"/>
                </a:cubicBezTo>
                <a:cubicBezTo>
                  <a:pt x="4646976" y="4807551"/>
                  <a:pt x="4597032" y="4808052"/>
                  <a:pt x="4546427" y="4804612"/>
                </a:cubicBezTo>
                <a:cubicBezTo>
                  <a:pt x="4537191" y="4803984"/>
                  <a:pt x="4527947" y="4800760"/>
                  <a:pt x="4519273" y="4797386"/>
                </a:cubicBezTo>
                <a:cubicBezTo>
                  <a:pt x="4468687" y="4777248"/>
                  <a:pt x="4416689" y="4775196"/>
                  <a:pt x="4363361" y="4781778"/>
                </a:cubicBezTo>
                <a:cubicBezTo>
                  <a:pt x="4352313" y="4783253"/>
                  <a:pt x="4340098" y="4782794"/>
                  <a:pt x="4329354" y="4779838"/>
                </a:cubicBezTo>
                <a:cubicBezTo>
                  <a:pt x="4299132" y="4771288"/>
                  <a:pt x="4270125" y="4758554"/>
                  <a:pt x="4239595" y="4751840"/>
                </a:cubicBezTo>
                <a:cubicBezTo>
                  <a:pt x="4189137" y="4740803"/>
                  <a:pt x="4143262" y="4763288"/>
                  <a:pt x="4096514" y="4776811"/>
                </a:cubicBezTo>
                <a:cubicBezTo>
                  <a:pt x="4052043" y="4789559"/>
                  <a:pt x="4012695" y="4822508"/>
                  <a:pt x="3961888" y="4811077"/>
                </a:cubicBezTo>
                <a:cubicBezTo>
                  <a:pt x="3956768" y="4809986"/>
                  <a:pt x="3950703" y="4814584"/>
                  <a:pt x="3944891" y="4815486"/>
                </a:cubicBezTo>
                <a:cubicBezTo>
                  <a:pt x="3928953" y="4817931"/>
                  <a:pt x="3912968" y="4821109"/>
                  <a:pt x="3896970" y="4821693"/>
                </a:cubicBezTo>
                <a:cubicBezTo>
                  <a:pt x="3877426" y="4822591"/>
                  <a:pt x="3857714" y="4820509"/>
                  <a:pt x="3838196" y="4821037"/>
                </a:cubicBezTo>
                <a:cubicBezTo>
                  <a:pt x="3825655" y="4821298"/>
                  <a:pt x="3813141" y="4822487"/>
                  <a:pt x="3800670" y="4823403"/>
                </a:cubicBezTo>
                <a:lnTo>
                  <a:pt x="3797857" y="4823456"/>
                </a:lnTo>
                <a:lnTo>
                  <a:pt x="3740361" y="4819547"/>
                </a:lnTo>
                <a:lnTo>
                  <a:pt x="3733853" y="4818257"/>
                </a:lnTo>
                <a:cubicBezTo>
                  <a:pt x="3724094" y="4815461"/>
                  <a:pt x="3714384" y="4812250"/>
                  <a:pt x="3704618" y="4809915"/>
                </a:cubicBezTo>
                <a:cubicBezTo>
                  <a:pt x="3677042" y="4803402"/>
                  <a:pt x="3646294" y="4802610"/>
                  <a:pt x="3622533" y="4789121"/>
                </a:cubicBezTo>
                <a:cubicBezTo>
                  <a:pt x="3597163" y="4774778"/>
                  <a:pt x="3572619" y="4767358"/>
                  <a:pt x="3545207" y="4769391"/>
                </a:cubicBezTo>
                <a:cubicBezTo>
                  <a:pt x="3536068" y="4770067"/>
                  <a:pt x="3523903" y="4777034"/>
                  <a:pt x="3519303" y="4784698"/>
                </a:cubicBezTo>
                <a:cubicBezTo>
                  <a:pt x="3509045" y="4801815"/>
                  <a:pt x="3496459" y="4804113"/>
                  <a:pt x="3480065" y="4796876"/>
                </a:cubicBezTo>
                <a:cubicBezTo>
                  <a:pt x="3465826" y="4790712"/>
                  <a:pt x="3448089" y="4786910"/>
                  <a:pt x="3438793" y="4776257"/>
                </a:cubicBezTo>
                <a:cubicBezTo>
                  <a:pt x="3412454" y="4746079"/>
                  <a:pt x="3376501" y="4742708"/>
                  <a:pt x="3341926" y="4732751"/>
                </a:cubicBezTo>
                <a:cubicBezTo>
                  <a:pt x="3320818" y="4726675"/>
                  <a:pt x="3300881" y="4725135"/>
                  <a:pt x="3279243" y="4726817"/>
                </a:cubicBezTo>
                <a:cubicBezTo>
                  <a:pt x="3232227" y="4730673"/>
                  <a:pt x="3187653" y="4717623"/>
                  <a:pt x="3143823" y="4701842"/>
                </a:cubicBezTo>
                <a:cubicBezTo>
                  <a:pt x="3114850" y="4691337"/>
                  <a:pt x="3084913" y="4684106"/>
                  <a:pt x="3056138" y="4673429"/>
                </a:cubicBezTo>
                <a:cubicBezTo>
                  <a:pt x="3034612" y="4665286"/>
                  <a:pt x="3013174" y="4655850"/>
                  <a:pt x="2993770" y="4643771"/>
                </a:cubicBezTo>
                <a:cubicBezTo>
                  <a:pt x="2965655" y="4626086"/>
                  <a:pt x="2941776" y="4600714"/>
                  <a:pt x="2904225" y="4604470"/>
                </a:cubicBezTo>
                <a:cubicBezTo>
                  <a:pt x="2871157" y="4607788"/>
                  <a:pt x="2842399" y="4594145"/>
                  <a:pt x="2813231" y="4581028"/>
                </a:cubicBezTo>
                <a:cubicBezTo>
                  <a:pt x="2791804" y="4571408"/>
                  <a:pt x="2770396" y="4561601"/>
                  <a:pt x="2748028" y="4554886"/>
                </a:cubicBezTo>
                <a:cubicBezTo>
                  <a:pt x="2721475" y="4546959"/>
                  <a:pt x="2690826" y="4547473"/>
                  <a:pt x="2667581" y="4534574"/>
                </a:cubicBezTo>
                <a:cubicBezTo>
                  <a:pt x="2643266" y="4521045"/>
                  <a:pt x="2621858" y="4527570"/>
                  <a:pt x="2599283" y="4529376"/>
                </a:cubicBezTo>
                <a:cubicBezTo>
                  <a:pt x="2563287" y="4532123"/>
                  <a:pt x="2527170" y="4539316"/>
                  <a:pt x="2491986" y="4524678"/>
                </a:cubicBezTo>
                <a:cubicBezTo>
                  <a:pt x="2449219" y="4506927"/>
                  <a:pt x="2406896" y="4488094"/>
                  <a:pt x="2363895" y="4471069"/>
                </a:cubicBezTo>
                <a:cubicBezTo>
                  <a:pt x="2347265" y="4464556"/>
                  <a:pt x="2329135" y="4461097"/>
                  <a:pt x="2311566" y="4457491"/>
                </a:cubicBezTo>
                <a:cubicBezTo>
                  <a:pt x="2294899" y="4454317"/>
                  <a:pt x="2274416" y="4458121"/>
                  <a:pt x="2262011" y="4449484"/>
                </a:cubicBezTo>
                <a:cubicBezTo>
                  <a:pt x="2230123" y="4427279"/>
                  <a:pt x="2196623" y="4415167"/>
                  <a:pt x="2158206" y="4412555"/>
                </a:cubicBezTo>
                <a:cubicBezTo>
                  <a:pt x="2143798" y="4411575"/>
                  <a:pt x="2130327" y="4402309"/>
                  <a:pt x="2115838" y="4399840"/>
                </a:cubicBezTo>
                <a:cubicBezTo>
                  <a:pt x="2096014" y="4396637"/>
                  <a:pt x="2073451" y="4390093"/>
                  <a:pt x="2055614" y="4395932"/>
                </a:cubicBezTo>
                <a:cubicBezTo>
                  <a:pt x="2013667" y="4409780"/>
                  <a:pt x="1981552" y="4393679"/>
                  <a:pt x="1947021" y="4374820"/>
                </a:cubicBezTo>
                <a:cubicBezTo>
                  <a:pt x="1913035" y="4356182"/>
                  <a:pt x="1876975" y="4340743"/>
                  <a:pt x="1840396" y="4327492"/>
                </a:cubicBezTo>
                <a:cubicBezTo>
                  <a:pt x="1826623" y="4322661"/>
                  <a:pt x="1809379" y="4327983"/>
                  <a:pt x="1793775" y="4328221"/>
                </a:cubicBezTo>
                <a:cubicBezTo>
                  <a:pt x="1788208" y="4328213"/>
                  <a:pt x="1782076" y="4328353"/>
                  <a:pt x="1777216" y="4326168"/>
                </a:cubicBezTo>
                <a:cubicBezTo>
                  <a:pt x="1730217" y="4305160"/>
                  <a:pt x="1682189" y="4288351"/>
                  <a:pt x="1629295" y="4294032"/>
                </a:cubicBezTo>
                <a:cubicBezTo>
                  <a:pt x="1624431" y="4294630"/>
                  <a:pt x="1619210" y="4292232"/>
                  <a:pt x="1614496" y="4290614"/>
                </a:cubicBezTo>
                <a:cubicBezTo>
                  <a:pt x="1591493" y="4282369"/>
                  <a:pt x="1569306" y="4270287"/>
                  <a:pt x="1545646" y="4266265"/>
                </a:cubicBezTo>
                <a:cubicBezTo>
                  <a:pt x="1487316" y="4256363"/>
                  <a:pt x="1428380" y="4249943"/>
                  <a:pt x="1369537" y="4242047"/>
                </a:cubicBezTo>
                <a:cubicBezTo>
                  <a:pt x="1365856" y="4241612"/>
                  <a:pt x="1361977" y="4241349"/>
                  <a:pt x="1358743" y="4239828"/>
                </a:cubicBezTo>
                <a:cubicBezTo>
                  <a:pt x="1337488" y="4230405"/>
                  <a:pt x="1318289" y="4231698"/>
                  <a:pt x="1298789" y="4245587"/>
                </a:cubicBezTo>
                <a:cubicBezTo>
                  <a:pt x="1290211" y="4251684"/>
                  <a:pt x="1278891" y="4254440"/>
                  <a:pt x="1268483" y="4257443"/>
                </a:cubicBezTo>
                <a:cubicBezTo>
                  <a:pt x="1253144" y="4261967"/>
                  <a:pt x="1237453" y="4266280"/>
                  <a:pt x="1221700" y="4268736"/>
                </a:cubicBezTo>
                <a:cubicBezTo>
                  <a:pt x="1206144" y="4271017"/>
                  <a:pt x="1189393" y="4274515"/>
                  <a:pt x="1174793" y="4270928"/>
                </a:cubicBezTo>
                <a:cubicBezTo>
                  <a:pt x="1148512" y="4264504"/>
                  <a:pt x="1123910" y="4252440"/>
                  <a:pt x="1098150" y="4243822"/>
                </a:cubicBezTo>
                <a:cubicBezTo>
                  <a:pt x="1089264" y="4240805"/>
                  <a:pt x="1079265" y="4240499"/>
                  <a:pt x="1069859" y="4239673"/>
                </a:cubicBezTo>
                <a:cubicBezTo>
                  <a:pt x="1048286" y="4237650"/>
                  <a:pt x="1025759" y="4241499"/>
                  <a:pt x="1007226" y="4224839"/>
                </a:cubicBezTo>
                <a:cubicBezTo>
                  <a:pt x="990106" y="4209202"/>
                  <a:pt x="971530" y="4212206"/>
                  <a:pt x="951768" y="4221810"/>
                </a:cubicBezTo>
                <a:cubicBezTo>
                  <a:pt x="937572" y="4228639"/>
                  <a:pt x="921644" y="4233679"/>
                  <a:pt x="906114" y="4235593"/>
                </a:cubicBezTo>
                <a:cubicBezTo>
                  <a:pt x="884782" y="4238224"/>
                  <a:pt x="863800" y="4238468"/>
                  <a:pt x="841245" y="4234521"/>
                </a:cubicBezTo>
                <a:cubicBezTo>
                  <a:pt x="825289" y="4231767"/>
                  <a:pt x="812226" y="4230137"/>
                  <a:pt x="800332" y="4219495"/>
                </a:cubicBezTo>
                <a:cubicBezTo>
                  <a:pt x="798402" y="4217879"/>
                  <a:pt x="794734" y="4217259"/>
                  <a:pt x="791951" y="4217256"/>
                </a:cubicBezTo>
                <a:cubicBezTo>
                  <a:pt x="755353" y="4217923"/>
                  <a:pt x="719451" y="4213811"/>
                  <a:pt x="682847" y="4209095"/>
                </a:cubicBezTo>
                <a:cubicBezTo>
                  <a:pt x="636323" y="4202966"/>
                  <a:pt x="586603" y="4208305"/>
                  <a:pt x="544048" y="4236583"/>
                </a:cubicBezTo>
                <a:cubicBezTo>
                  <a:pt x="537823" y="4240799"/>
                  <a:pt x="528820" y="4242229"/>
                  <a:pt x="520986" y="4242810"/>
                </a:cubicBezTo>
                <a:cubicBezTo>
                  <a:pt x="484092" y="4245125"/>
                  <a:pt x="447111" y="4245951"/>
                  <a:pt x="410178" y="4248822"/>
                </a:cubicBezTo>
                <a:cubicBezTo>
                  <a:pt x="390031" y="4250420"/>
                  <a:pt x="368985" y="4251587"/>
                  <a:pt x="350333" y="4258484"/>
                </a:cubicBezTo>
                <a:cubicBezTo>
                  <a:pt x="332065" y="4265218"/>
                  <a:pt x="317199" y="4273672"/>
                  <a:pt x="307802" y="4256334"/>
                </a:cubicBezTo>
                <a:cubicBezTo>
                  <a:pt x="288364" y="4263918"/>
                  <a:pt x="271422" y="4270190"/>
                  <a:pt x="254816" y="4277037"/>
                </a:cubicBezTo>
                <a:cubicBezTo>
                  <a:pt x="248704" y="4279592"/>
                  <a:pt x="243390" y="4284054"/>
                  <a:pt x="237292" y="4286423"/>
                </a:cubicBezTo>
                <a:cubicBezTo>
                  <a:pt x="230810" y="4288952"/>
                  <a:pt x="223666" y="4290321"/>
                  <a:pt x="216734" y="4291334"/>
                </a:cubicBezTo>
                <a:cubicBezTo>
                  <a:pt x="185806" y="4295911"/>
                  <a:pt x="154918" y="4299934"/>
                  <a:pt x="124141" y="4305079"/>
                </a:cubicBezTo>
                <a:cubicBezTo>
                  <a:pt x="118127" y="4306154"/>
                  <a:pt x="112739" y="4311724"/>
                  <a:pt x="107121" y="4315238"/>
                </a:cubicBezTo>
                <a:cubicBezTo>
                  <a:pt x="103434" y="4317587"/>
                  <a:pt x="99664" y="4321227"/>
                  <a:pt x="95746" y="4321517"/>
                </a:cubicBezTo>
                <a:cubicBezTo>
                  <a:pt x="65894" y="4323941"/>
                  <a:pt x="36179" y="4327118"/>
                  <a:pt x="6292" y="4327311"/>
                </a:cubicBezTo>
                <a:lnTo>
                  <a:pt x="1" y="4327851"/>
                </a:lnTo>
                <a:close/>
              </a:path>
            </a:pathLst>
          </a:custGeom>
          <a:solidFill>
            <a:schemeClr val="bg1">
              <a:alpha val="1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7066" y="1263652"/>
            <a:ext cx="6561534" cy="18067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Step 1: Download the GroupMe App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4685" y="3451428"/>
            <a:ext cx="5899547" cy="884538"/>
          </a:xfrm>
        </p:spPr>
        <p:txBody>
          <a:bodyPr vert="horz" wrap="square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Download the GroupMe app from the App Store (iOS) or Google Play Store (Android).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579200-569C-441E-840B-B8541A017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3630" y="3637714"/>
            <a:ext cx="7859836" cy="2198910"/>
            <a:chOff x="839281" y="3610818"/>
            <a:chExt cx="10479782" cy="219891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BEB88F5-C5AF-4DC0-A8DF-1B8241640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9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716618E-4C0F-42EC-BE06-F84BE1E741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33341">
              <a:off x="839281" y="3610818"/>
              <a:ext cx="10479782" cy="2198909"/>
            </a:xfrm>
            <a:custGeom>
              <a:avLst/>
              <a:gdLst>
                <a:gd name="connsiteX0" fmla="*/ 10461499 w 10479782"/>
                <a:gd name="connsiteY0" fmla="*/ 0 h 2198909"/>
                <a:gd name="connsiteX1" fmla="*/ 10479782 w 10479782"/>
                <a:gd name="connsiteY1" fmla="*/ 268945 h 2198909"/>
                <a:gd name="connsiteX2" fmla="*/ 10440826 w 10479782"/>
                <a:gd name="connsiteY2" fmla="*/ 322737 h 2198909"/>
                <a:gd name="connsiteX3" fmla="*/ 10411022 w 10479782"/>
                <a:gd name="connsiteY3" fmla="*/ 357725 h 2198909"/>
                <a:gd name="connsiteX4" fmla="*/ 10329570 w 10479782"/>
                <a:gd name="connsiteY4" fmla="*/ 401597 h 2198909"/>
                <a:gd name="connsiteX5" fmla="*/ 10257560 w 10479782"/>
                <a:gd name="connsiteY5" fmla="*/ 434548 h 2198909"/>
                <a:gd name="connsiteX6" fmla="*/ 10205356 w 10479782"/>
                <a:gd name="connsiteY6" fmla="*/ 471018 h 2198909"/>
                <a:gd name="connsiteX7" fmla="*/ 10161298 w 10479782"/>
                <a:gd name="connsiteY7" fmla="*/ 504523 h 2198909"/>
                <a:gd name="connsiteX8" fmla="*/ 10061519 w 10479782"/>
                <a:gd name="connsiteY8" fmla="*/ 591159 h 2198909"/>
                <a:gd name="connsiteX9" fmla="*/ 9951004 w 10479782"/>
                <a:gd name="connsiteY9" fmla="*/ 664281 h 2198909"/>
                <a:gd name="connsiteX10" fmla="*/ 9862146 w 10479782"/>
                <a:gd name="connsiteY10" fmla="*/ 753878 h 2198909"/>
                <a:gd name="connsiteX11" fmla="*/ 9825493 w 10479782"/>
                <a:gd name="connsiteY11" fmla="*/ 802378 h 2198909"/>
                <a:gd name="connsiteX12" fmla="*/ 9748484 w 10479782"/>
                <a:gd name="connsiteY12" fmla="*/ 835515 h 2198909"/>
                <a:gd name="connsiteX13" fmla="*/ 9664995 w 10479782"/>
                <a:gd name="connsiteY13" fmla="*/ 887348 h 2198909"/>
                <a:gd name="connsiteX14" fmla="*/ 9605757 w 10479782"/>
                <a:gd name="connsiteY14" fmla="*/ 938809 h 2198909"/>
                <a:gd name="connsiteX15" fmla="*/ 9560035 w 10479782"/>
                <a:gd name="connsiteY15" fmla="*/ 973242 h 2198909"/>
                <a:gd name="connsiteX16" fmla="*/ 9495427 w 10479782"/>
                <a:gd name="connsiteY16" fmla="*/ 1007860 h 2198909"/>
                <a:gd name="connsiteX17" fmla="*/ 9430637 w 10479782"/>
                <a:gd name="connsiteY17" fmla="*/ 1053214 h 2198909"/>
                <a:gd name="connsiteX18" fmla="*/ 9399167 w 10479782"/>
                <a:gd name="connsiteY18" fmla="*/ 1081166 h 2198909"/>
                <a:gd name="connsiteX19" fmla="*/ 9338262 w 10479782"/>
                <a:gd name="connsiteY19" fmla="*/ 1127630 h 2198909"/>
                <a:gd name="connsiteX20" fmla="*/ 9275507 w 10479782"/>
                <a:gd name="connsiteY20" fmla="*/ 1170948 h 2198909"/>
                <a:gd name="connsiteX21" fmla="*/ 9157587 w 10479782"/>
                <a:gd name="connsiteY21" fmla="*/ 1220560 h 2198909"/>
                <a:gd name="connsiteX22" fmla="*/ 9050218 w 10479782"/>
                <a:gd name="connsiteY22" fmla="*/ 1293496 h 2198909"/>
                <a:gd name="connsiteX23" fmla="*/ 8965064 w 10479782"/>
                <a:gd name="connsiteY23" fmla="*/ 1346810 h 2198909"/>
                <a:gd name="connsiteX24" fmla="*/ 8915452 w 10479782"/>
                <a:gd name="connsiteY24" fmla="*/ 1381799 h 2198909"/>
                <a:gd name="connsiteX25" fmla="*/ 8824374 w 10479782"/>
                <a:gd name="connsiteY25" fmla="*/ 1459917 h 2198909"/>
                <a:gd name="connsiteX26" fmla="*/ 8683128 w 10479782"/>
                <a:gd name="connsiteY26" fmla="*/ 1542110 h 2198909"/>
                <a:gd name="connsiteX27" fmla="*/ 8597789 w 10479782"/>
                <a:gd name="connsiteY27" fmla="*/ 1586538 h 2198909"/>
                <a:gd name="connsiteX28" fmla="*/ 8414152 w 10479782"/>
                <a:gd name="connsiteY28" fmla="*/ 1653552 h 2198909"/>
                <a:gd name="connsiteX29" fmla="*/ 8354914 w 10479782"/>
                <a:gd name="connsiteY29" fmla="*/ 1677432 h 2198909"/>
                <a:gd name="connsiteX30" fmla="*/ 8287162 w 10479782"/>
                <a:gd name="connsiteY30" fmla="*/ 1693166 h 2198909"/>
                <a:gd name="connsiteX31" fmla="*/ 8178313 w 10479782"/>
                <a:gd name="connsiteY31" fmla="*/ 1730375 h 2198909"/>
                <a:gd name="connsiteX32" fmla="*/ 7965797 w 10479782"/>
                <a:gd name="connsiteY32" fmla="*/ 1794426 h 2198909"/>
                <a:gd name="connsiteX33" fmla="*/ 7919147 w 10479782"/>
                <a:gd name="connsiteY33" fmla="*/ 1804237 h 2198909"/>
                <a:gd name="connsiteX34" fmla="*/ 7800300 w 10479782"/>
                <a:gd name="connsiteY34" fmla="*/ 1845519 h 2198909"/>
                <a:gd name="connsiteX35" fmla="*/ 7729030 w 10479782"/>
                <a:gd name="connsiteY35" fmla="*/ 1873286 h 2198909"/>
                <a:gd name="connsiteX36" fmla="*/ 7669977 w 10479782"/>
                <a:gd name="connsiteY36" fmla="*/ 1889207 h 2198909"/>
                <a:gd name="connsiteX37" fmla="*/ 7617775 w 10479782"/>
                <a:gd name="connsiteY37" fmla="*/ 1896611 h 2198909"/>
                <a:gd name="connsiteX38" fmla="*/ 7480416 w 10479782"/>
                <a:gd name="connsiteY38" fmla="*/ 1933264 h 2198909"/>
                <a:gd name="connsiteX39" fmla="*/ 7425622 w 10479782"/>
                <a:gd name="connsiteY39" fmla="*/ 1947704 h 2198909"/>
                <a:gd name="connsiteX40" fmla="*/ 7283451 w 10479782"/>
                <a:gd name="connsiteY40" fmla="*/ 1997316 h 2198909"/>
                <a:gd name="connsiteX41" fmla="*/ 7162938 w 10479782"/>
                <a:gd name="connsiteY41" fmla="*/ 2030081 h 2198909"/>
                <a:gd name="connsiteX42" fmla="*/ 7112588 w 10479782"/>
                <a:gd name="connsiteY42" fmla="*/ 2045816 h 2198909"/>
                <a:gd name="connsiteX43" fmla="*/ 6997443 w 10479782"/>
                <a:gd name="connsiteY43" fmla="*/ 2072103 h 2198909"/>
                <a:gd name="connsiteX44" fmla="*/ 6932282 w 10479782"/>
                <a:gd name="connsiteY44" fmla="*/ 2090616 h 2198909"/>
                <a:gd name="connsiteX45" fmla="*/ 6773265 w 10479782"/>
                <a:gd name="connsiteY45" fmla="*/ 2111533 h 2198909"/>
                <a:gd name="connsiteX46" fmla="*/ 6609064 w 10479782"/>
                <a:gd name="connsiteY46" fmla="*/ 2131711 h 2198909"/>
                <a:gd name="connsiteX47" fmla="*/ 6518913 w 10479782"/>
                <a:gd name="connsiteY47" fmla="*/ 2138375 h 2198909"/>
                <a:gd name="connsiteX48" fmla="*/ 6440239 w 10479782"/>
                <a:gd name="connsiteY48" fmla="*/ 2148928 h 2198909"/>
                <a:gd name="connsiteX49" fmla="*/ 6371744 w 10479782"/>
                <a:gd name="connsiteY49" fmla="*/ 2155592 h 2198909"/>
                <a:gd name="connsiteX50" fmla="*/ 6262710 w 10479782"/>
                <a:gd name="connsiteY50" fmla="*/ 2169105 h 2198909"/>
                <a:gd name="connsiteX51" fmla="*/ 6217357 w 10479782"/>
                <a:gd name="connsiteY51" fmla="*/ 2172623 h 2198909"/>
                <a:gd name="connsiteX52" fmla="*/ 6110358 w 10479782"/>
                <a:gd name="connsiteY52" fmla="*/ 2172437 h 2198909"/>
                <a:gd name="connsiteX53" fmla="*/ 6073149 w 10479782"/>
                <a:gd name="connsiteY53" fmla="*/ 2170587 h 2198909"/>
                <a:gd name="connsiteX54" fmla="*/ 6001508 w 10479782"/>
                <a:gd name="connsiteY54" fmla="*/ 2147632 h 2198909"/>
                <a:gd name="connsiteX55" fmla="*/ 5992994 w 10479782"/>
                <a:gd name="connsiteY55" fmla="*/ 2145966 h 2198909"/>
                <a:gd name="connsiteX56" fmla="*/ 5945973 w 10479782"/>
                <a:gd name="connsiteY56" fmla="*/ 2136894 h 2198909"/>
                <a:gd name="connsiteX57" fmla="*/ 5920240 w 10479782"/>
                <a:gd name="connsiteY57" fmla="*/ 2133932 h 2198909"/>
                <a:gd name="connsiteX58" fmla="*/ 5822498 w 10479782"/>
                <a:gd name="connsiteY58" fmla="*/ 2115051 h 2198909"/>
                <a:gd name="connsiteX59" fmla="*/ 5766224 w 10479782"/>
                <a:gd name="connsiteY59" fmla="*/ 2106165 h 2198909"/>
                <a:gd name="connsiteX60" fmla="*/ 5720684 w 10479782"/>
                <a:gd name="connsiteY60" fmla="*/ 2107461 h 2198909"/>
                <a:gd name="connsiteX61" fmla="*/ 5640713 w 10479782"/>
                <a:gd name="connsiteY61" fmla="*/ 2109127 h 2198909"/>
                <a:gd name="connsiteX62" fmla="*/ 5615165 w 10479782"/>
                <a:gd name="connsiteY62" fmla="*/ 2113386 h 2198909"/>
                <a:gd name="connsiteX63" fmla="*/ 5499652 w 10479782"/>
                <a:gd name="connsiteY63" fmla="*/ 2101167 h 2198909"/>
                <a:gd name="connsiteX64" fmla="*/ 5433750 w 10479782"/>
                <a:gd name="connsiteY64" fmla="*/ 2100242 h 2198909"/>
                <a:gd name="connsiteX65" fmla="*/ 5359518 w 10479782"/>
                <a:gd name="connsiteY65" fmla="*/ 2085061 h 2198909"/>
                <a:gd name="connsiteX66" fmla="*/ 5337859 w 10479782"/>
                <a:gd name="connsiteY66" fmla="*/ 2085801 h 2198909"/>
                <a:gd name="connsiteX67" fmla="*/ 5313608 w 10479782"/>
                <a:gd name="connsiteY67" fmla="*/ 2087098 h 2198909"/>
                <a:gd name="connsiteX68" fmla="*/ 5239190 w 10479782"/>
                <a:gd name="connsiteY68" fmla="*/ 2088209 h 2198909"/>
                <a:gd name="connsiteX69" fmla="*/ 5194022 w 10479782"/>
                <a:gd name="connsiteY69" fmla="*/ 2093762 h 2198909"/>
                <a:gd name="connsiteX70" fmla="*/ 5107944 w 10479782"/>
                <a:gd name="connsiteY70" fmla="*/ 2090431 h 2198909"/>
                <a:gd name="connsiteX71" fmla="*/ 5076101 w 10479782"/>
                <a:gd name="connsiteY71" fmla="*/ 2095243 h 2198909"/>
                <a:gd name="connsiteX72" fmla="*/ 4995576 w 10479782"/>
                <a:gd name="connsiteY72" fmla="*/ 2095799 h 2198909"/>
                <a:gd name="connsiteX73" fmla="*/ 4923380 w 10479782"/>
                <a:gd name="connsiteY73" fmla="*/ 2093021 h 2198909"/>
                <a:gd name="connsiteX74" fmla="*/ 4853775 w 10479782"/>
                <a:gd name="connsiteY74" fmla="*/ 2094502 h 2198909"/>
                <a:gd name="connsiteX75" fmla="*/ 4803979 w 10479782"/>
                <a:gd name="connsiteY75" fmla="*/ 2100611 h 2198909"/>
                <a:gd name="connsiteX76" fmla="*/ 4749925 w 10479782"/>
                <a:gd name="connsiteY76" fmla="*/ 2104313 h 2198909"/>
                <a:gd name="connsiteX77" fmla="*/ 4600905 w 10479782"/>
                <a:gd name="connsiteY77" fmla="*/ 2126343 h 2198909"/>
                <a:gd name="connsiteX78" fmla="*/ 4573322 w 10479782"/>
                <a:gd name="connsiteY78" fmla="*/ 2120975 h 2198909"/>
                <a:gd name="connsiteX79" fmla="*/ 4416711 w 10479782"/>
                <a:gd name="connsiteY79" fmla="*/ 2115976 h 2198909"/>
                <a:gd name="connsiteX80" fmla="*/ 4382651 w 10479782"/>
                <a:gd name="connsiteY80" fmla="*/ 2116347 h 2198909"/>
                <a:gd name="connsiteX81" fmla="*/ 4291200 w 10479782"/>
                <a:gd name="connsiteY81" fmla="*/ 2094502 h 2198909"/>
                <a:gd name="connsiteX82" fmla="*/ 4150141 w 10479782"/>
                <a:gd name="connsiteY82" fmla="*/ 2129120 h 2198909"/>
                <a:gd name="connsiteX83" fmla="*/ 4018151 w 10479782"/>
                <a:gd name="connsiteY83" fmla="*/ 2172437 h 2198909"/>
                <a:gd name="connsiteX84" fmla="*/ 4001491 w 10479782"/>
                <a:gd name="connsiteY84" fmla="*/ 2177991 h 2198909"/>
                <a:gd name="connsiteX85" fmla="*/ 3954101 w 10479782"/>
                <a:gd name="connsiteY85" fmla="*/ 2187433 h 2198909"/>
                <a:gd name="connsiteX86" fmla="*/ 3895419 w 10479782"/>
                <a:gd name="connsiteY86" fmla="*/ 2190764 h 2198909"/>
                <a:gd name="connsiteX87" fmla="*/ 3821000 w 10479782"/>
                <a:gd name="connsiteY87" fmla="*/ 2198909 h 2198909"/>
                <a:gd name="connsiteX88" fmla="*/ 3761394 w 10479782"/>
                <a:gd name="connsiteY88" fmla="*/ 2188727 h 2198909"/>
                <a:gd name="connsiteX89" fmla="*/ 3678089 w 10479782"/>
                <a:gd name="connsiteY89" fmla="*/ 2173548 h 2198909"/>
                <a:gd name="connsiteX90" fmla="*/ 3599599 w 10479782"/>
                <a:gd name="connsiteY90" fmla="*/ 2159108 h 2198909"/>
                <a:gd name="connsiteX91" fmla="*/ 3574795 w 10479782"/>
                <a:gd name="connsiteY91" fmla="*/ 2176139 h 2198909"/>
                <a:gd name="connsiteX92" fmla="*/ 3536474 w 10479782"/>
                <a:gd name="connsiteY92" fmla="*/ 2190949 h 2198909"/>
                <a:gd name="connsiteX93" fmla="*/ 3493898 w 10479782"/>
                <a:gd name="connsiteY93" fmla="*/ 2173177 h 2198909"/>
                <a:gd name="connsiteX94" fmla="*/ 3394304 w 10479782"/>
                <a:gd name="connsiteY94" fmla="*/ 2136340 h 2198909"/>
                <a:gd name="connsiteX95" fmla="*/ 3331364 w 10479782"/>
                <a:gd name="connsiteY95" fmla="*/ 2134672 h 2198909"/>
                <a:gd name="connsiteX96" fmla="*/ 3194561 w 10479782"/>
                <a:gd name="connsiteY96" fmla="*/ 2118938 h 2198909"/>
                <a:gd name="connsiteX97" fmla="*/ 3105150 w 10479782"/>
                <a:gd name="connsiteY97" fmla="*/ 2096539 h 2198909"/>
                <a:gd name="connsiteX98" fmla="*/ 3040916 w 10479782"/>
                <a:gd name="connsiteY98" fmla="*/ 2071178 h 2198909"/>
                <a:gd name="connsiteX99" fmla="*/ 2948911 w 10479782"/>
                <a:gd name="connsiteY99" fmla="*/ 2038042 h 2198909"/>
                <a:gd name="connsiteX100" fmla="*/ 2856536 w 10479782"/>
                <a:gd name="connsiteY100" fmla="*/ 2020826 h 2198909"/>
                <a:gd name="connsiteX101" fmla="*/ 2789709 w 10479782"/>
                <a:gd name="connsiteY101" fmla="*/ 1999166 h 2198909"/>
                <a:gd name="connsiteX102" fmla="*/ 2708071 w 10479782"/>
                <a:gd name="connsiteY102" fmla="*/ 1984356 h 2198909"/>
                <a:gd name="connsiteX103" fmla="*/ 2639578 w 10479782"/>
                <a:gd name="connsiteY103" fmla="*/ 1983803 h 2198909"/>
                <a:gd name="connsiteX104" fmla="*/ 2532209 w 10479782"/>
                <a:gd name="connsiteY104" fmla="*/ 1986393 h 2198909"/>
                <a:gd name="connsiteX105" fmla="*/ 2400776 w 10479782"/>
                <a:gd name="connsiteY105" fmla="*/ 1941596 h 2198909"/>
                <a:gd name="connsiteX106" fmla="*/ 2347647 w 10479782"/>
                <a:gd name="connsiteY106" fmla="*/ 1931598 h 2198909"/>
                <a:gd name="connsiteX107" fmla="*/ 2297664 w 10479782"/>
                <a:gd name="connsiteY107" fmla="*/ 1926971 h 2198909"/>
                <a:gd name="connsiteX108" fmla="*/ 2191592 w 10479782"/>
                <a:gd name="connsiteY108" fmla="*/ 1897167 h 2198909"/>
                <a:gd name="connsiteX109" fmla="*/ 2148460 w 10479782"/>
                <a:gd name="connsiteY109" fmla="*/ 1887355 h 2198909"/>
                <a:gd name="connsiteX110" fmla="*/ 2088110 w 10479782"/>
                <a:gd name="connsiteY110" fmla="*/ 1887541 h 2198909"/>
                <a:gd name="connsiteX111" fmla="*/ 1978335 w 10479782"/>
                <a:gd name="connsiteY111" fmla="*/ 1873842 h 2198909"/>
                <a:gd name="connsiteX112" fmla="*/ 1868746 w 10479782"/>
                <a:gd name="connsiteY112" fmla="*/ 1833856 h 2198909"/>
                <a:gd name="connsiteX113" fmla="*/ 1822281 w 10479782"/>
                <a:gd name="connsiteY113" fmla="*/ 1837743 h 2198909"/>
                <a:gd name="connsiteX114" fmla="*/ 1805620 w 10479782"/>
                <a:gd name="connsiteY114" fmla="*/ 1836818 h 2198909"/>
                <a:gd name="connsiteX115" fmla="*/ 1655861 w 10479782"/>
                <a:gd name="connsiteY115" fmla="*/ 1814789 h 2198909"/>
                <a:gd name="connsiteX116" fmla="*/ 1640864 w 10479782"/>
                <a:gd name="connsiteY116" fmla="*/ 1812383 h 2198909"/>
                <a:gd name="connsiteX117" fmla="*/ 1570522 w 10479782"/>
                <a:gd name="connsiteY117" fmla="*/ 1792761 h 2198909"/>
                <a:gd name="connsiteX118" fmla="*/ 1393176 w 10479782"/>
                <a:gd name="connsiteY118" fmla="*/ 1780542 h 2198909"/>
                <a:gd name="connsiteX119" fmla="*/ 1382255 w 10479782"/>
                <a:gd name="connsiteY119" fmla="*/ 1779061 h 2198909"/>
                <a:gd name="connsiteX120" fmla="*/ 1322831 w 10479782"/>
                <a:gd name="connsiteY120" fmla="*/ 1788872 h 2198909"/>
                <a:gd name="connsiteX121" fmla="*/ 1293399 w 10479782"/>
                <a:gd name="connsiteY121" fmla="*/ 1802756 h 2198909"/>
                <a:gd name="connsiteX122" fmla="*/ 1247489 w 10479782"/>
                <a:gd name="connsiteY122" fmla="*/ 1817197 h 2198909"/>
                <a:gd name="connsiteX123" fmla="*/ 1200839 w 10479782"/>
                <a:gd name="connsiteY123" fmla="*/ 1822564 h 2198909"/>
                <a:gd name="connsiteX124" fmla="*/ 1122534 w 10479782"/>
                <a:gd name="connsiteY124" fmla="*/ 1800720 h 2198909"/>
                <a:gd name="connsiteX125" fmla="*/ 1094027 w 10479782"/>
                <a:gd name="connsiteY125" fmla="*/ 1798498 h 2198909"/>
                <a:gd name="connsiteX126" fmla="*/ 1030531 w 10479782"/>
                <a:gd name="connsiteY126" fmla="*/ 1787947 h 2198909"/>
                <a:gd name="connsiteX127" fmla="*/ 974995 w 10479782"/>
                <a:gd name="connsiteY127" fmla="*/ 1788687 h 2198909"/>
                <a:gd name="connsiteX128" fmla="*/ 930382 w 10479782"/>
                <a:gd name="connsiteY128" fmla="*/ 1805534 h 2198909"/>
                <a:gd name="connsiteX129" fmla="*/ 865590 w 10479782"/>
                <a:gd name="connsiteY129" fmla="*/ 1808865 h 2198909"/>
                <a:gd name="connsiteX130" fmla="*/ 823752 w 10479782"/>
                <a:gd name="connsiteY130" fmla="*/ 1796648 h 2198909"/>
                <a:gd name="connsiteX131" fmla="*/ 815238 w 10479782"/>
                <a:gd name="connsiteY131" fmla="*/ 1794982 h 2198909"/>
                <a:gd name="connsiteX132" fmla="*/ 705832 w 10479782"/>
                <a:gd name="connsiteY132" fmla="*/ 1794240 h 2198909"/>
                <a:gd name="connsiteX133" fmla="*/ 569216 w 10479782"/>
                <a:gd name="connsiteY133" fmla="*/ 1831079 h 2198909"/>
                <a:gd name="connsiteX134" fmla="*/ 546631 w 10479782"/>
                <a:gd name="connsiteY134" fmla="*/ 1838854 h 2198909"/>
                <a:gd name="connsiteX135" fmla="*/ 436485 w 10479782"/>
                <a:gd name="connsiteY135" fmla="*/ 1852368 h 2198909"/>
                <a:gd name="connsiteX136" fmla="*/ 377434 w 10479782"/>
                <a:gd name="connsiteY136" fmla="*/ 1866067 h 2198909"/>
                <a:gd name="connsiteX137" fmla="*/ 334855 w 10479782"/>
                <a:gd name="connsiteY137" fmla="*/ 1866808 h 2198909"/>
                <a:gd name="connsiteX138" fmla="*/ 283396 w 10479782"/>
                <a:gd name="connsiteY138" fmla="*/ 1891057 h 2198909"/>
                <a:gd name="connsiteX139" fmla="*/ 266547 w 10479782"/>
                <a:gd name="connsiteY139" fmla="*/ 1901610 h 2198909"/>
                <a:gd name="connsiteX140" fmla="*/ 246370 w 10479782"/>
                <a:gd name="connsiteY140" fmla="*/ 1907903 h 2198909"/>
                <a:gd name="connsiteX141" fmla="*/ 154923 w 10479782"/>
                <a:gd name="connsiteY141" fmla="*/ 1927896 h 2198909"/>
                <a:gd name="connsiteX142" fmla="*/ 138630 w 10479782"/>
                <a:gd name="connsiteY142" fmla="*/ 1939188 h 2198909"/>
                <a:gd name="connsiteX143" fmla="*/ 127708 w 10479782"/>
                <a:gd name="connsiteY143" fmla="*/ 1946223 h 2198909"/>
                <a:gd name="connsiteX144" fmla="*/ 38853 w 10479782"/>
                <a:gd name="connsiteY144" fmla="*/ 1958071 h 2198909"/>
                <a:gd name="connsiteX145" fmla="*/ 35679 w 10479782"/>
                <a:gd name="connsiteY145" fmla="*/ 1958561 h 2198909"/>
                <a:gd name="connsiteX146" fmla="*/ 0 w 10479782"/>
                <a:gd name="connsiteY146" fmla="*/ 1433717 h 2198909"/>
                <a:gd name="connsiteX147" fmla="*/ 42184 w 10479782"/>
                <a:gd name="connsiteY147" fmla="*/ 1423079 h 2198909"/>
                <a:gd name="connsiteX148" fmla="*/ 164178 w 10479782"/>
                <a:gd name="connsiteY148" fmla="*/ 1425856 h 2198909"/>
                <a:gd name="connsiteX149" fmla="*/ 250628 w 10479782"/>
                <a:gd name="connsiteY149" fmla="*/ 1422338 h 2198909"/>
                <a:gd name="connsiteX150" fmla="*/ 298019 w 10479782"/>
                <a:gd name="connsiteY150" fmla="*/ 1403642 h 2198909"/>
                <a:gd name="connsiteX151" fmla="*/ 331894 w 10479782"/>
                <a:gd name="connsiteY151" fmla="*/ 1405494 h 2198909"/>
                <a:gd name="connsiteX152" fmla="*/ 395574 w 10479782"/>
                <a:gd name="connsiteY152" fmla="*/ 1418822 h 2198909"/>
                <a:gd name="connsiteX153" fmla="*/ 597169 w 10479782"/>
                <a:gd name="connsiteY153" fmla="*/ 1434557 h 2198909"/>
                <a:gd name="connsiteX154" fmla="*/ 679362 w 10479782"/>
                <a:gd name="connsiteY154" fmla="*/ 1409936 h 2198909"/>
                <a:gd name="connsiteX155" fmla="*/ 703982 w 10479782"/>
                <a:gd name="connsiteY155" fmla="*/ 1409381 h 2198909"/>
                <a:gd name="connsiteX156" fmla="*/ 759147 w 10479782"/>
                <a:gd name="connsiteY156" fmla="*/ 1419007 h 2198909"/>
                <a:gd name="connsiteX157" fmla="*/ 872994 w 10479782"/>
                <a:gd name="connsiteY157" fmla="*/ 1412527 h 2198909"/>
                <a:gd name="connsiteX158" fmla="*/ 915017 w 10479782"/>
                <a:gd name="connsiteY158" fmla="*/ 1402716 h 2198909"/>
                <a:gd name="connsiteX159" fmla="*/ 938341 w 10479782"/>
                <a:gd name="connsiteY159" fmla="*/ 1396421 h 2198909"/>
                <a:gd name="connsiteX160" fmla="*/ 1058113 w 10479782"/>
                <a:gd name="connsiteY160" fmla="*/ 1379021 h 2198909"/>
                <a:gd name="connsiteX161" fmla="*/ 1111427 w 10479782"/>
                <a:gd name="connsiteY161" fmla="*/ 1360325 h 2198909"/>
                <a:gd name="connsiteX162" fmla="*/ 1125867 w 10479782"/>
                <a:gd name="connsiteY162" fmla="*/ 1357548 h 2198909"/>
                <a:gd name="connsiteX163" fmla="*/ 1204911 w 10479782"/>
                <a:gd name="connsiteY163" fmla="*/ 1365321 h 2198909"/>
                <a:gd name="connsiteX164" fmla="*/ 1264149 w 10479782"/>
                <a:gd name="connsiteY164" fmla="*/ 1395496 h 2198909"/>
                <a:gd name="connsiteX165" fmla="*/ 1275627 w 10479782"/>
                <a:gd name="connsiteY165" fmla="*/ 1405679 h 2198909"/>
                <a:gd name="connsiteX166" fmla="*/ 1440752 w 10479782"/>
                <a:gd name="connsiteY166" fmla="*/ 1402160 h 2198909"/>
                <a:gd name="connsiteX167" fmla="*/ 1466113 w 10479782"/>
                <a:gd name="connsiteY167" fmla="*/ 1397903 h 2198909"/>
                <a:gd name="connsiteX168" fmla="*/ 1588663 w 10479782"/>
                <a:gd name="connsiteY168" fmla="*/ 1415674 h 2198909"/>
                <a:gd name="connsiteX169" fmla="*/ 1624390 w 10479782"/>
                <a:gd name="connsiteY169" fmla="*/ 1419192 h 2198909"/>
                <a:gd name="connsiteX170" fmla="*/ 1752492 w 10479782"/>
                <a:gd name="connsiteY170" fmla="*/ 1435112 h 2198909"/>
                <a:gd name="connsiteX171" fmla="*/ 1770632 w 10479782"/>
                <a:gd name="connsiteY171" fmla="*/ 1420303 h 2198909"/>
                <a:gd name="connsiteX172" fmla="*/ 1822836 w 10479782"/>
                <a:gd name="connsiteY172" fmla="*/ 1383093 h 2198909"/>
                <a:gd name="connsiteX173" fmla="*/ 1925762 w 10479782"/>
                <a:gd name="connsiteY173" fmla="*/ 1350143 h 2198909"/>
                <a:gd name="connsiteX174" fmla="*/ 1953716 w 10479782"/>
                <a:gd name="connsiteY174" fmla="*/ 1351993 h 2198909"/>
                <a:gd name="connsiteX175" fmla="*/ 2024430 w 10479782"/>
                <a:gd name="connsiteY175" fmla="*/ 1406975 h 2198909"/>
                <a:gd name="connsiteX176" fmla="*/ 2058863 w 10479782"/>
                <a:gd name="connsiteY176" fmla="*/ 1429002 h 2198909"/>
                <a:gd name="connsiteX177" fmla="*/ 2156605 w 10479782"/>
                <a:gd name="connsiteY177" fmla="*/ 1469544 h 2198909"/>
                <a:gd name="connsiteX178" fmla="*/ 2164750 w 10479782"/>
                <a:gd name="connsiteY178" fmla="*/ 1476948 h 2198909"/>
                <a:gd name="connsiteX179" fmla="*/ 2236945 w 10479782"/>
                <a:gd name="connsiteY179" fmla="*/ 1564880 h 2198909"/>
                <a:gd name="connsiteX180" fmla="*/ 2253235 w 10479782"/>
                <a:gd name="connsiteY180" fmla="*/ 1579874 h 2198909"/>
                <a:gd name="connsiteX181" fmla="*/ 2272859 w 10479782"/>
                <a:gd name="connsiteY181" fmla="*/ 1603200 h 2198909"/>
                <a:gd name="connsiteX182" fmla="*/ 2334132 w 10479782"/>
                <a:gd name="connsiteY182" fmla="*/ 1648369 h 2198909"/>
                <a:gd name="connsiteX183" fmla="*/ 2410031 w 10479782"/>
                <a:gd name="connsiteY183" fmla="*/ 1662807 h 2198909"/>
                <a:gd name="connsiteX184" fmla="*/ 2501665 w 10479782"/>
                <a:gd name="connsiteY184" fmla="*/ 1684837 h 2198909"/>
                <a:gd name="connsiteX185" fmla="*/ 2539985 w 10479782"/>
                <a:gd name="connsiteY185" fmla="*/ 1699646 h 2198909"/>
                <a:gd name="connsiteX186" fmla="*/ 2642724 w 10479782"/>
                <a:gd name="connsiteY186" fmla="*/ 1727784 h 2198909"/>
                <a:gd name="connsiteX187" fmla="*/ 2716031 w 10479782"/>
                <a:gd name="connsiteY187" fmla="*/ 1751479 h 2198909"/>
                <a:gd name="connsiteX188" fmla="*/ 2821734 w 10479782"/>
                <a:gd name="connsiteY188" fmla="*/ 1765363 h 2198909"/>
                <a:gd name="connsiteX189" fmla="*/ 2873011 w 10479782"/>
                <a:gd name="connsiteY189" fmla="*/ 1765917 h 2198909"/>
                <a:gd name="connsiteX190" fmla="*/ 2967236 w 10479782"/>
                <a:gd name="connsiteY190" fmla="*/ 1837003 h 2198909"/>
                <a:gd name="connsiteX191" fmla="*/ 3042395 w 10479782"/>
                <a:gd name="connsiteY191" fmla="*/ 1884024 h 2198909"/>
                <a:gd name="connsiteX192" fmla="*/ 3121440 w 10479782"/>
                <a:gd name="connsiteY192" fmla="*/ 1861254 h 2198909"/>
                <a:gd name="connsiteX193" fmla="*/ 3142914 w 10479782"/>
                <a:gd name="connsiteY193" fmla="*/ 1839780 h 2198909"/>
                <a:gd name="connsiteX194" fmla="*/ 3272497 w 10479782"/>
                <a:gd name="connsiteY194" fmla="*/ 1819418 h 2198909"/>
                <a:gd name="connsiteX195" fmla="*/ 3457615 w 10479782"/>
                <a:gd name="connsiteY195" fmla="*/ 1818677 h 2198909"/>
                <a:gd name="connsiteX196" fmla="*/ 3765467 w 10479782"/>
                <a:gd name="connsiteY196" fmla="*/ 1772397 h 2198909"/>
                <a:gd name="connsiteX197" fmla="*/ 3819150 w 10479782"/>
                <a:gd name="connsiteY197" fmla="*/ 1750923 h 2198909"/>
                <a:gd name="connsiteX198" fmla="*/ 3879498 w 10479782"/>
                <a:gd name="connsiteY198" fmla="*/ 1745555 h 2198909"/>
                <a:gd name="connsiteX199" fmla="*/ 3902639 w 10479782"/>
                <a:gd name="connsiteY199" fmla="*/ 1758699 h 2198909"/>
                <a:gd name="connsiteX200" fmla="*/ 4003898 w 10479782"/>
                <a:gd name="connsiteY200" fmla="*/ 1778321 h 2198909"/>
                <a:gd name="connsiteX201" fmla="*/ 4023152 w 10479782"/>
                <a:gd name="connsiteY201" fmla="*/ 1778692 h 2198909"/>
                <a:gd name="connsiteX202" fmla="*/ 4089054 w 10479782"/>
                <a:gd name="connsiteY202" fmla="*/ 1770360 h 2198909"/>
                <a:gd name="connsiteX203" fmla="*/ 4150142 w 10479782"/>
                <a:gd name="connsiteY203" fmla="*/ 1765548 h 2198909"/>
                <a:gd name="connsiteX204" fmla="*/ 4304160 w 10479782"/>
                <a:gd name="connsiteY204" fmla="*/ 1781283 h 2198909"/>
                <a:gd name="connsiteX205" fmla="*/ 4422267 w 10479782"/>
                <a:gd name="connsiteY205" fmla="*/ 1777580 h 2198909"/>
                <a:gd name="connsiteX206" fmla="*/ 4476691 w 10479782"/>
                <a:gd name="connsiteY206" fmla="*/ 1781282 h 2198909"/>
                <a:gd name="connsiteX207" fmla="*/ 4507419 w 10479782"/>
                <a:gd name="connsiteY207" fmla="*/ 1786837 h 2198909"/>
                <a:gd name="connsiteX208" fmla="*/ 4577023 w 10479782"/>
                <a:gd name="connsiteY208" fmla="*/ 1825526 h 2198909"/>
                <a:gd name="connsiteX209" fmla="*/ 4615158 w 10479782"/>
                <a:gd name="connsiteY209" fmla="*/ 1834227 h 2198909"/>
                <a:gd name="connsiteX210" fmla="*/ 4729932 w 10479782"/>
                <a:gd name="connsiteY210" fmla="*/ 1833487 h 2198909"/>
                <a:gd name="connsiteX211" fmla="*/ 4902090 w 10479782"/>
                <a:gd name="connsiteY211" fmla="*/ 1775174 h 2198909"/>
                <a:gd name="connsiteX212" fmla="*/ 4920048 w 10479782"/>
                <a:gd name="connsiteY212" fmla="*/ 1767398 h 2198909"/>
                <a:gd name="connsiteX213" fmla="*/ 5007609 w 10479782"/>
                <a:gd name="connsiteY213" fmla="*/ 1757772 h 2198909"/>
                <a:gd name="connsiteX214" fmla="*/ 5067031 w 10479782"/>
                <a:gd name="connsiteY214" fmla="*/ 1770916 h 2198909"/>
                <a:gd name="connsiteX215" fmla="*/ 5147929 w 10479782"/>
                <a:gd name="connsiteY215" fmla="*/ 1798129 h 2198909"/>
                <a:gd name="connsiteX216" fmla="*/ 5220680 w 10479782"/>
                <a:gd name="connsiteY216" fmla="*/ 1820899 h 2198909"/>
                <a:gd name="connsiteX217" fmla="*/ 5273623 w 10479782"/>
                <a:gd name="connsiteY217" fmla="*/ 1846629 h 2198909"/>
                <a:gd name="connsiteX218" fmla="*/ 5394691 w 10479782"/>
                <a:gd name="connsiteY218" fmla="*/ 1865512 h 2198909"/>
                <a:gd name="connsiteX219" fmla="*/ 5407280 w 10479782"/>
                <a:gd name="connsiteY219" fmla="*/ 1868658 h 2198909"/>
                <a:gd name="connsiteX220" fmla="*/ 5498358 w 10479782"/>
                <a:gd name="connsiteY220" fmla="*/ 1845704 h 2198909"/>
                <a:gd name="connsiteX221" fmla="*/ 5607761 w 10479782"/>
                <a:gd name="connsiteY221" fmla="*/ 1822380 h 2198909"/>
                <a:gd name="connsiteX222" fmla="*/ 5646821 w 10479782"/>
                <a:gd name="connsiteY222" fmla="*/ 1830338 h 2198909"/>
                <a:gd name="connsiteX223" fmla="*/ 5700320 w 10479782"/>
                <a:gd name="connsiteY223" fmla="*/ 1841632 h 2198909"/>
                <a:gd name="connsiteX224" fmla="*/ 5749931 w 10479782"/>
                <a:gd name="connsiteY224" fmla="*/ 1835708 h 2198909"/>
                <a:gd name="connsiteX225" fmla="*/ 5780107 w 10479782"/>
                <a:gd name="connsiteY225" fmla="*/ 1835153 h 2198909"/>
                <a:gd name="connsiteX226" fmla="*/ 5917835 w 10479782"/>
                <a:gd name="connsiteY226" fmla="*/ 1904386 h 2198909"/>
                <a:gd name="connsiteX227" fmla="*/ 5952821 w 10479782"/>
                <a:gd name="connsiteY227" fmla="*/ 1910125 h 2198909"/>
                <a:gd name="connsiteX228" fmla="*/ 5972630 w 10479782"/>
                <a:gd name="connsiteY228" fmla="*/ 1918641 h 2198909"/>
                <a:gd name="connsiteX229" fmla="*/ 6092032 w 10479782"/>
                <a:gd name="connsiteY229" fmla="*/ 2004536 h 2198909"/>
                <a:gd name="connsiteX230" fmla="*/ 6142754 w 10479782"/>
                <a:gd name="connsiteY230" fmla="*/ 2021936 h 2198909"/>
                <a:gd name="connsiteX231" fmla="*/ 6198473 w 10479782"/>
                <a:gd name="connsiteY231" fmla="*/ 2018418 h 2198909"/>
                <a:gd name="connsiteX232" fmla="*/ 6230685 w 10479782"/>
                <a:gd name="connsiteY232" fmla="*/ 2012125 h 2198909"/>
                <a:gd name="connsiteX233" fmla="*/ 6310656 w 10479782"/>
                <a:gd name="connsiteY233" fmla="*/ 1957515 h 2198909"/>
                <a:gd name="connsiteX234" fmla="*/ 6356194 w 10479782"/>
                <a:gd name="connsiteY234" fmla="*/ 1959367 h 2198909"/>
                <a:gd name="connsiteX235" fmla="*/ 6427279 w 10479782"/>
                <a:gd name="connsiteY235" fmla="*/ 1996945 h 2198909"/>
                <a:gd name="connsiteX236" fmla="*/ 6556307 w 10479782"/>
                <a:gd name="connsiteY236" fmla="*/ 2013791 h 2198909"/>
                <a:gd name="connsiteX237" fmla="*/ 6621839 w 10479782"/>
                <a:gd name="connsiteY237" fmla="*/ 1961217 h 2198909"/>
                <a:gd name="connsiteX238" fmla="*/ 6655715 w 10479782"/>
                <a:gd name="connsiteY238" fmla="*/ 1910681 h 2198909"/>
                <a:gd name="connsiteX239" fmla="*/ 6753644 w 10479782"/>
                <a:gd name="connsiteY239" fmla="*/ 1851999 h 2198909"/>
                <a:gd name="connsiteX240" fmla="*/ 6776969 w 10479782"/>
                <a:gd name="connsiteY240" fmla="*/ 1873841 h 2198909"/>
                <a:gd name="connsiteX241" fmla="*/ 6848795 w 10479782"/>
                <a:gd name="connsiteY241" fmla="*/ 1883099 h 2198909"/>
                <a:gd name="connsiteX242" fmla="*/ 6926543 w 10479782"/>
                <a:gd name="connsiteY242" fmla="*/ 1882358 h 2198909"/>
                <a:gd name="connsiteX243" fmla="*/ 7062050 w 10479782"/>
                <a:gd name="connsiteY243" fmla="*/ 1892169 h 2198909"/>
                <a:gd name="connsiteX244" fmla="*/ 7152202 w 10479782"/>
                <a:gd name="connsiteY244" fmla="*/ 1836078 h 2198909"/>
                <a:gd name="connsiteX245" fmla="*/ 7186635 w 10479782"/>
                <a:gd name="connsiteY245" fmla="*/ 1812938 h 2198909"/>
                <a:gd name="connsiteX246" fmla="*/ 7218845 w 10479782"/>
                <a:gd name="connsiteY246" fmla="*/ 1798129 h 2198909"/>
                <a:gd name="connsiteX247" fmla="*/ 7256055 w 10479782"/>
                <a:gd name="connsiteY247" fmla="*/ 1789799 h 2198909"/>
                <a:gd name="connsiteX248" fmla="*/ 7345837 w 10479782"/>
                <a:gd name="connsiteY248" fmla="*/ 1758328 h 2198909"/>
                <a:gd name="connsiteX249" fmla="*/ 7395078 w 10479782"/>
                <a:gd name="connsiteY249" fmla="*/ 1727413 h 2198909"/>
                <a:gd name="connsiteX250" fmla="*/ 7505779 w 10479782"/>
                <a:gd name="connsiteY250" fmla="*/ 1697609 h 2198909"/>
                <a:gd name="connsiteX251" fmla="*/ 7581123 w 10479782"/>
                <a:gd name="connsiteY251" fmla="*/ 1670952 h 2198909"/>
                <a:gd name="connsiteX252" fmla="*/ 7660538 w 10479782"/>
                <a:gd name="connsiteY252" fmla="*/ 1625043 h 2198909"/>
                <a:gd name="connsiteX253" fmla="*/ 7671645 w 10479782"/>
                <a:gd name="connsiteY253" fmla="*/ 1618009 h 2198909"/>
                <a:gd name="connsiteX254" fmla="*/ 7698302 w 10479782"/>
                <a:gd name="connsiteY254" fmla="*/ 1587834 h 2198909"/>
                <a:gd name="connsiteX255" fmla="*/ 7736991 w 10479782"/>
                <a:gd name="connsiteY255" fmla="*/ 1483984 h 2198909"/>
                <a:gd name="connsiteX256" fmla="*/ 7748098 w 10479782"/>
                <a:gd name="connsiteY256" fmla="*/ 1462879 h 2198909"/>
                <a:gd name="connsiteX257" fmla="*/ 7848987 w 10479782"/>
                <a:gd name="connsiteY257" fmla="*/ 1391794 h 2198909"/>
                <a:gd name="connsiteX258" fmla="*/ 7886382 w 10479782"/>
                <a:gd name="connsiteY258" fmla="*/ 1398458 h 2198909"/>
                <a:gd name="connsiteX259" fmla="*/ 7927662 w 10479782"/>
                <a:gd name="connsiteY259" fmla="*/ 1421784 h 2198909"/>
                <a:gd name="connsiteX260" fmla="*/ 8018186 w 10479782"/>
                <a:gd name="connsiteY260" fmla="*/ 1427893 h 2198909"/>
                <a:gd name="connsiteX261" fmla="*/ 8052063 w 10479782"/>
                <a:gd name="connsiteY261" fmla="*/ 1415860 h 2198909"/>
                <a:gd name="connsiteX262" fmla="*/ 8111299 w 10479782"/>
                <a:gd name="connsiteY262" fmla="*/ 1383464 h 2198909"/>
                <a:gd name="connsiteX263" fmla="*/ 8157024 w 10479782"/>
                <a:gd name="connsiteY263" fmla="*/ 1333297 h 2198909"/>
                <a:gd name="connsiteX264" fmla="*/ 8223482 w 10479782"/>
                <a:gd name="connsiteY264" fmla="*/ 1250364 h 2198909"/>
                <a:gd name="connsiteX265" fmla="*/ 8351027 w 10479782"/>
                <a:gd name="connsiteY265" fmla="*/ 1218708 h 2198909"/>
                <a:gd name="connsiteX266" fmla="*/ 8400085 w 10479782"/>
                <a:gd name="connsiteY266" fmla="*/ 1208157 h 2198909"/>
                <a:gd name="connsiteX267" fmla="*/ 8578539 w 10479782"/>
                <a:gd name="connsiteY267" fmla="*/ 1163913 h 2198909"/>
                <a:gd name="connsiteX268" fmla="*/ 8594087 w 10479782"/>
                <a:gd name="connsiteY268" fmla="*/ 1162432 h 2198909"/>
                <a:gd name="connsiteX269" fmla="*/ 8717746 w 10479782"/>
                <a:gd name="connsiteY269" fmla="*/ 1111526 h 2198909"/>
                <a:gd name="connsiteX270" fmla="*/ 8747550 w 10479782"/>
                <a:gd name="connsiteY270" fmla="*/ 1098936 h 2198909"/>
                <a:gd name="connsiteX271" fmla="*/ 8784019 w 10479782"/>
                <a:gd name="connsiteY271" fmla="*/ 1066727 h 2198909"/>
                <a:gd name="connsiteX272" fmla="*/ 8817712 w 10479782"/>
                <a:gd name="connsiteY272" fmla="*/ 975833 h 2198909"/>
                <a:gd name="connsiteX273" fmla="*/ 8857141 w 10479782"/>
                <a:gd name="connsiteY273" fmla="*/ 934367 h 2198909"/>
                <a:gd name="connsiteX274" fmla="*/ 8885835 w 10479782"/>
                <a:gd name="connsiteY274" fmla="*/ 909191 h 2198909"/>
                <a:gd name="connsiteX275" fmla="*/ 8911009 w 10479782"/>
                <a:gd name="connsiteY275" fmla="*/ 871057 h 2198909"/>
                <a:gd name="connsiteX276" fmla="*/ 8936185 w 10479782"/>
                <a:gd name="connsiteY276" fmla="*/ 779794 h 2198909"/>
                <a:gd name="connsiteX277" fmla="*/ 8974877 w 10479782"/>
                <a:gd name="connsiteY277" fmla="*/ 698896 h 2198909"/>
                <a:gd name="connsiteX278" fmla="*/ 9044481 w 10479782"/>
                <a:gd name="connsiteY278" fmla="*/ 654099 h 2198909"/>
                <a:gd name="connsiteX279" fmla="*/ 9087613 w 10479782"/>
                <a:gd name="connsiteY279" fmla="*/ 630588 h 2198909"/>
                <a:gd name="connsiteX280" fmla="*/ 9258478 w 10479782"/>
                <a:gd name="connsiteY280" fmla="*/ 654284 h 2198909"/>
                <a:gd name="connsiteX281" fmla="*/ 9375101 w 10479782"/>
                <a:gd name="connsiteY281" fmla="*/ 677423 h 2198909"/>
                <a:gd name="connsiteX282" fmla="*/ 9413421 w 10479782"/>
                <a:gd name="connsiteY282" fmla="*/ 668537 h 2198909"/>
                <a:gd name="connsiteX283" fmla="*/ 9521715 w 10479782"/>
                <a:gd name="connsiteY283" fmla="*/ 593009 h 2198909"/>
                <a:gd name="connsiteX284" fmla="*/ 9628714 w 10479782"/>
                <a:gd name="connsiteY284" fmla="*/ 559319 h 2198909"/>
                <a:gd name="connsiteX285" fmla="*/ 9709239 w 10479782"/>
                <a:gd name="connsiteY285" fmla="*/ 549692 h 2198909"/>
                <a:gd name="connsiteX286" fmla="*/ 9778472 w 10479782"/>
                <a:gd name="connsiteY286" fmla="*/ 542288 h 2198909"/>
                <a:gd name="connsiteX287" fmla="*/ 9861592 w 10479782"/>
                <a:gd name="connsiteY287" fmla="*/ 521554 h 2198909"/>
                <a:gd name="connsiteX288" fmla="*/ 9908613 w 10479782"/>
                <a:gd name="connsiteY288" fmla="*/ 498969 h 2198909"/>
                <a:gd name="connsiteX289" fmla="*/ 9983398 w 10479782"/>
                <a:gd name="connsiteY289" fmla="*/ 466574 h 2198909"/>
                <a:gd name="connsiteX290" fmla="*/ 10060038 w 10479782"/>
                <a:gd name="connsiteY290" fmla="*/ 424553 h 2198909"/>
                <a:gd name="connsiteX291" fmla="*/ 10118905 w 10479782"/>
                <a:gd name="connsiteY291" fmla="*/ 365684 h 2198909"/>
                <a:gd name="connsiteX292" fmla="*/ 10150561 w 10479782"/>
                <a:gd name="connsiteY292" fmla="*/ 316072 h 2198909"/>
                <a:gd name="connsiteX293" fmla="*/ 10243306 w 10479782"/>
                <a:gd name="connsiteY293" fmla="*/ 244987 h 2198909"/>
                <a:gd name="connsiteX294" fmla="*/ 10327164 w 10479782"/>
                <a:gd name="connsiteY294" fmla="*/ 110961 h 2198909"/>
                <a:gd name="connsiteX295" fmla="*/ 10379738 w 10479782"/>
                <a:gd name="connsiteY295" fmla="*/ 55241 h 2198909"/>
                <a:gd name="connsiteX296" fmla="*/ 10409541 w 10479782"/>
                <a:gd name="connsiteY296" fmla="*/ 39507 h 2198909"/>
                <a:gd name="connsiteX297" fmla="*/ 10460263 w 10479782"/>
                <a:gd name="connsiteY297" fmla="*/ 817 h 219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</a:cxnLst>
              <a:rect l="l" t="t" r="r" b="b"/>
              <a:pathLst>
                <a:path w="10479782" h="2198909">
                  <a:moveTo>
                    <a:pt x="10461499" y="0"/>
                  </a:moveTo>
                  <a:lnTo>
                    <a:pt x="10479782" y="268945"/>
                  </a:lnTo>
                  <a:lnTo>
                    <a:pt x="10440826" y="322737"/>
                  </a:lnTo>
                  <a:cubicBezTo>
                    <a:pt x="10431756" y="335140"/>
                    <a:pt x="10423424" y="349765"/>
                    <a:pt x="10411022" y="357725"/>
                  </a:cubicBezTo>
                  <a:cubicBezTo>
                    <a:pt x="10385290" y="374385"/>
                    <a:pt x="10357152" y="387898"/>
                    <a:pt x="10329570" y="401597"/>
                  </a:cubicBezTo>
                  <a:cubicBezTo>
                    <a:pt x="10305875" y="413260"/>
                    <a:pt x="10280699" y="421960"/>
                    <a:pt x="10257560" y="434548"/>
                  </a:cubicBezTo>
                  <a:cubicBezTo>
                    <a:pt x="10239048" y="444545"/>
                    <a:pt x="10222571" y="458429"/>
                    <a:pt x="10205356" y="471018"/>
                  </a:cubicBezTo>
                  <a:cubicBezTo>
                    <a:pt x="10190361" y="481938"/>
                    <a:pt x="10173886" y="491379"/>
                    <a:pt x="10161298" y="504523"/>
                  </a:cubicBezTo>
                  <a:cubicBezTo>
                    <a:pt x="10130568" y="536364"/>
                    <a:pt x="10099653" y="567648"/>
                    <a:pt x="10061519" y="591159"/>
                  </a:cubicBezTo>
                  <a:cubicBezTo>
                    <a:pt x="10023940" y="614483"/>
                    <a:pt x="9988397" y="640586"/>
                    <a:pt x="9951004" y="664281"/>
                  </a:cubicBezTo>
                  <a:cubicBezTo>
                    <a:pt x="9914350" y="687420"/>
                    <a:pt x="9881213" y="712781"/>
                    <a:pt x="9862146" y="753878"/>
                  </a:cubicBezTo>
                  <a:cubicBezTo>
                    <a:pt x="9853631" y="772019"/>
                    <a:pt x="9841599" y="791827"/>
                    <a:pt x="9825493" y="802378"/>
                  </a:cubicBezTo>
                  <a:cubicBezTo>
                    <a:pt x="9802538" y="817372"/>
                    <a:pt x="9773475" y="822742"/>
                    <a:pt x="9748484" y="835515"/>
                  </a:cubicBezTo>
                  <a:cubicBezTo>
                    <a:pt x="9719050" y="850509"/>
                    <a:pt x="9684990" y="863468"/>
                    <a:pt x="9664995" y="887348"/>
                  </a:cubicBezTo>
                  <a:cubicBezTo>
                    <a:pt x="9647224" y="908637"/>
                    <a:pt x="9629268" y="925296"/>
                    <a:pt x="9605757" y="938809"/>
                  </a:cubicBezTo>
                  <a:cubicBezTo>
                    <a:pt x="9589282" y="948251"/>
                    <a:pt x="9577066" y="965466"/>
                    <a:pt x="9560035" y="973242"/>
                  </a:cubicBezTo>
                  <a:cubicBezTo>
                    <a:pt x="9537636" y="983609"/>
                    <a:pt x="9515050" y="991754"/>
                    <a:pt x="9495427" y="1007860"/>
                  </a:cubicBezTo>
                  <a:cubicBezTo>
                    <a:pt x="9475065" y="1024520"/>
                    <a:pt x="9451926" y="1037663"/>
                    <a:pt x="9430637" y="1053214"/>
                  </a:cubicBezTo>
                  <a:cubicBezTo>
                    <a:pt x="9419345" y="1061543"/>
                    <a:pt x="9410088" y="1072466"/>
                    <a:pt x="9399167" y="1081166"/>
                  </a:cubicBezTo>
                  <a:cubicBezTo>
                    <a:pt x="9379175" y="1097086"/>
                    <a:pt x="9358811" y="1112636"/>
                    <a:pt x="9338262" y="1127630"/>
                  </a:cubicBezTo>
                  <a:cubicBezTo>
                    <a:pt x="9317715" y="1142626"/>
                    <a:pt x="9298092" y="1160026"/>
                    <a:pt x="9275507" y="1170948"/>
                  </a:cubicBezTo>
                  <a:cubicBezTo>
                    <a:pt x="9237004" y="1189460"/>
                    <a:pt x="9194982" y="1200568"/>
                    <a:pt x="9157587" y="1220560"/>
                  </a:cubicBezTo>
                  <a:cubicBezTo>
                    <a:pt x="9119638" y="1240922"/>
                    <a:pt x="9083911" y="1266470"/>
                    <a:pt x="9050218" y="1293496"/>
                  </a:cubicBezTo>
                  <a:cubicBezTo>
                    <a:pt x="9023561" y="1314785"/>
                    <a:pt x="8998572" y="1335890"/>
                    <a:pt x="8965064" y="1346810"/>
                  </a:cubicBezTo>
                  <a:cubicBezTo>
                    <a:pt x="8946367" y="1352920"/>
                    <a:pt x="8926746" y="1366249"/>
                    <a:pt x="8915452" y="1381799"/>
                  </a:cubicBezTo>
                  <a:cubicBezTo>
                    <a:pt x="8891017" y="1415674"/>
                    <a:pt x="8859732" y="1439555"/>
                    <a:pt x="8824374" y="1459917"/>
                  </a:cubicBezTo>
                  <a:cubicBezTo>
                    <a:pt x="8777169" y="1487315"/>
                    <a:pt x="8730519" y="1515268"/>
                    <a:pt x="8683128" y="1542110"/>
                  </a:cubicBezTo>
                  <a:cubicBezTo>
                    <a:pt x="8655177" y="1558031"/>
                    <a:pt x="8627410" y="1574875"/>
                    <a:pt x="8597789" y="1586538"/>
                  </a:cubicBezTo>
                  <a:cubicBezTo>
                    <a:pt x="8537257" y="1610604"/>
                    <a:pt x="8475242" y="1631151"/>
                    <a:pt x="8414152" y="1653552"/>
                  </a:cubicBezTo>
                  <a:cubicBezTo>
                    <a:pt x="8394160" y="1660770"/>
                    <a:pt x="8375278" y="1671137"/>
                    <a:pt x="8354914" y="1677432"/>
                  </a:cubicBezTo>
                  <a:cubicBezTo>
                    <a:pt x="8332885" y="1684281"/>
                    <a:pt x="8309192" y="1686317"/>
                    <a:pt x="8287162" y="1693166"/>
                  </a:cubicBezTo>
                  <a:cubicBezTo>
                    <a:pt x="8250508" y="1704458"/>
                    <a:pt x="8214965" y="1718898"/>
                    <a:pt x="8178313" y="1730375"/>
                  </a:cubicBezTo>
                  <a:cubicBezTo>
                    <a:pt x="8107597" y="1752404"/>
                    <a:pt x="8036696" y="1773509"/>
                    <a:pt x="7965797" y="1794426"/>
                  </a:cubicBezTo>
                  <a:cubicBezTo>
                    <a:pt x="7950618" y="1798869"/>
                    <a:pt x="7934141" y="1799425"/>
                    <a:pt x="7919147" y="1804237"/>
                  </a:cubicBezTo>
                  <a:cubicBezTo>
                    <a:pt x="7879346" y="1817196"/>
                    <a:pt x="7839730" y="1831264"/>
                    <a:pt x="7800300" y="1845519"/>
                  </a:cubicBezTo>
                  <a:cubicBezTo>
                    <a:pt x="7776421" y="1854220"/>
                    <a:pt x="7753095" y="1864956"/>
                    <a:pt x="7729030" y="1873286"/>
                  </a:cubicBezTo>
                  <a:cubicBezTo>
                    <a:pt x="7709778" y="1879950"/>
                    <a:pt x="7689970" y="1885133"/>
                    <a:pt x="7669977" y="1889207"/>
                  </a:cubicBezTo>
                  <a:cubicBezTo>
                    <a:pt x="7652762" y="1892725"/>
                    <a:pt x="7634806" y="1892354"/>
                    <a:pt x="7617775" y="1896611"/>
                  </a:cubicBezTo>
                  <a:cubicBezTo>
                    <a:pt x="7571679" y="1908088"/>
                    <a:pt x="7526141" y="1921047"/>
                    <a:pt x="7480416" y="1933264"/>
                  </a:cubicBezTo>
                  <a:cubicBezTo>
                    <a:pt x="7462091" y="1938078"/>
                    <a:pt x="7443393" y="1941596"/>
                    <a:pt x="7425622" y="1947704"/>
                  </a:cubicBezTo>
                  <a:cubicBezTo>
                    <a:pt x="7378046" y="1963810"/>
                    <a:pt x="7331212" y="1982135"/>
                    <a:pt x="7283451" y="1997316"/>
                  </a:cubicBezTo>
                  <a:cubicBezTo>
                    <a:pt x="7243837" y="2009904"/>
                    <a:pt x="7203111" y="2018974"/>
                    <a:pt x="7162938" y="2030081"/>
                  </a:cubicBezTo>
                  <a:cubicBezTo>
                    <a:pt x="7145908" y="2034895"/>
                    <a:pt x="7129617" y="2041744"/>
                    <a:pt x="7112588" y="2045816"/>
                  </a:cubicBezTo>
                  <a:cubicBezTo>
                    <a:pt x="7074453" y="2055073"/>
                    <a:pt x="7035763" y="2062847"/>
                    <a:pt x="6997443" y="2072103"/>
                  </a:cubicBezTo>
                  <a:cubicBezTo>
                    <a:pt x="6975599" y="2077471"/>
                    <a:pt x="6954496" y="2087098"/>
                    <a:pt x="6932282" y="2090616"/>
                  </a:cubicBezTo>
                  <a:cubicBezTo>
                    <a:pt x="6879523" y="2098945"/>
                    <a:pt x="6826394" y="2104869"/>
                    <a:pt x="6773265" y="2111533"/>
                  </a:cubicBezTo>
                  <a:cubicBezTo>
                    <a:pt x="6718472" y="2118382"/>
                    <a:pt x="6663862" y="2125602"/>
                    <a:pt x="6609064" y="2131711"/>
                  </a:cubicBezTo>
                  <a:cubicBezTo>
                    <a:pt x="6579076" y="2134859"/>
                    <a:pt x="6548901" y="2135413"/>
                    <a:pt x="6518913" y="2138375"/>
                  </a:cubicBezTo>
                  <a:cubicBezTo>
                    <a:pt x="6492626" y="2140967"/>
                    <a:pt x="6466524" y="2145780"/>
                    <a:pt x="6440239" y="2148928"/>
                  </a:cubicBezTo>
                  <a:cubicBezTo>
                    <a:pt x="6417469" y="2151519"/>
                    <a:pt x="6394514" y="2153000"/>
                    <a:pt x="6371744" y="2155592"/>
                  </a:cubicBezTo>
                  <a:cubicBezTo>
                    <a:pt x="6335276" y="2159848"/>
                    <a:pt x="6298993" y="2164663"/>
                    <a:pt x="6262710" y="2169105"/>
                  </a:cubicBezTo>
                  <a:cubicBezTo>
                    <a:pt x="6247532" y="2170771"/>
                    <a:pt x="6231610" y="2175399"/>
                    <a:pt x="6217357" y="2172623"/>
                  </a:cubicBezTo>
                  <a:cubicBezTo>
                    <a:pt x="6181442" y="2165588"/>
                    <a:pt x="6146085" y="2167624"/>
                    <a:pt x="6110358" y="2172437"/>
                  </a:cubicBezTo>
                  <a:cubicBezTo>
                    <a:pt x="6098141" y="2174104"/>
                    <a:pt x="6084997" y="2173733"/>
                    <a:pt x="6073149" y="2170587"/>
                  </a:cubicBezTo>
                  <a:cubicBezTo>
                    <a:pt x="6048898" y="2164291"/>
                    <a:pt x="6025389" y="2155406"/>
                    <a:pt x="6001508" y="2147632"/>
                  </a:cubicBezTo>
                  <a:cubicBezTo>
                    <a:pt x="5998915" y="2146707"/>
                    <a:pt x="5995769" y="2146520"/>
                    <a:pt x="5992994" y="2145966"/>
                  </a:cubicBezTo>
                  <a:cubicBezTo>
                    <a:pt x="5977257" y="2142818"/>
                    <a:pt x="5961709" y="2139671"/>
                    <a:pt x="5945973" y="2136894"/>
                  </a:cubicBezTo>
                  <a:cubicBezTo>
                    <a:pt x="5937458" y="2135413"/>
                    <a:pt x="5928757" y="2135228"/>
                    <a:pt x="5920240" y="2133932"/>
                  </a:cubicBezTo>
                  <a:cubicBezTo>
                    <a:pt x="5887290" y="2128749"/>
                    <a:pt x="5851007" y="2137450"/>
                    <a:pt x="5822498" y="2115051"/>
                  </a:cubicBezTo>
                  <a:cubicBezTo>
                    <a:pt x="5803987" y="2100611"/>
                    <a:pt x="5786030" y="2103944"/>
                    <a:pt x="5766224" y="2106165"/>
                  </a:cubicBezTo>
                  <a:cubicBezTo>
                    <a:pt x="5751228" y="2107831"/>
                    <a:pt x="5735863" y="2107275"/>
                    <a:pt x="5720684" y="2107461"/>
                  </a:cubicBezTo>
                  <a:cubicBezTo>
                    <a:pt x="5694027" y="2108016"/>
                    <a:pt x="5667370" y="2108202"/>
                    <a:pt x="5640713" y="2109127"/>
                  </a:cubicBezTo>
                  <a:cubicBezTo>
                    <a:pt x="5632196" y="2109497"/>
                    <a:pt x="5623498" y="2114126"/>
                    <a:pt x="5615165" y="2113386"/>
                  </a:cubicBezTo>
                  <a:cubicBezTo>
                    <a:pt x="5576661" y="2109868"/>
                    <a:pt x="5538157" y="2104313"/>
                    <a:pt x="5499652" y="2101167"/>
                  </a:cubicBezTo>
                  <a:cubicBezTo>
                    <a:pt x="5477809" y="2099316"/>
                    <a:pt x="5455409" y="2102832"/>
                    <a:pt x="5433750" y="2100242"/>
                  </a:cubicBezTo>
                  <a:cubicBezTo>
                    <a:pt x="5408761" y="2097280"/>
                    <a:pt x="5384325" y="2089690"/>
                    <a:pt x="5359518" y="2085061"/>
                  </a:cubicBezTo>
                  <a:cubicBezTo>
                    <a:pt x="5352669" y="2083767"/>
                    <a:pt x="5345080" y="2085432"/>
                    <a:pt x="5337859" y="2085801"/>
                  </a:cubicBezTo>
                  <a:cubicBezTo>
                    <a:pt x="5329714" y="2086172"/>
                    <a:pt x="5321754" y="2086913"/>
                    <a:pt x="5313608" y="2087098"/>
                  </a:cubicBezTo>
                  <a:cubicBezTo>
                    <a:pt x="5288802" y="2087469"/>
                    <a:pt x="5263997" y="2086913"/>
                    <a:pt x="5239190" y="2088209"/>
                  </a:cubicBezTo>
                  <a:cubicBezTo>
                    <a:pt x="5224011" y="2088950"/>
                    <a:pt x="5208092" y="2096539"/>
                    <a:pt x="5194022" y="2093762"/>
                  </a:cubicBezTo>
                  <a:cubicBezTo>
                    <a:pt x="5165329" y="2088394"/>
                    <a:pt x="5136636" y="2100426"/>
                    <a:pt x="5107944" y="2090431"/>
                  </a:cubicBezTo>
                  <a:cubicBezTo>
                    <a:pt x="5099057" y="2087469"/>
                    <a:pt x="5086840" y="2094874"/>
                    <a:pt x="5076101" y="2095243"/>
                  </a:cubicBezTo>
                  <a:cubicBezTo>
                    <a:pt x="5049260" y="2096168"/>
                    <a:pt x="5022419" y="2095983"/>
                    <a:pt x="4995576" y="2095799"/>
                  </a:cubicBezTo>
                  <a:cubicBezTo>
                    <a:pt x="4971510" y="2095614"/>
                    <a:pt x="4946519" y="2098205"/>
                    <a:pt x="4923380" y="2093021"/>
                  </a:cubicBezTo>
                  <a:cubicBezTo>
                    <a:pt x="4899129" y="2087468"/>
                    <a:pt x="4877286" y="2088209"/>
                    <a:pt x="4853775" y="2094502"/>
                  </a:cubicBezTo>
                  <a:cubicBezTo>
                    <a:pt x="4837670" y="2098760"/>
                    <a:pt x="4820639" y="2099316"/>
                    <a:pt x="4803979" y="2100611"/>
                  </a:cubicBezTo>
                  <a:cubicBezTo>
                    <a:pt x="4786023" y="2102092"/>
                    <a:pt x="4766215" y="2098205"/>
                    <a:pt x="4749925" y="2104313"/>
                  </a:cubicBezTo>
                  <a:cubicBezTo>
                    <a:pt x="4701422" y="2122456"/>
                    <a:pt x="4651626" y="2126343"/>
                    <a:pt x="4600905" y="2126343"/>
                  </a:cubicBezTo>
                  <a:cubicBezTo>
                    <a:pt x="4591648" y="2126343"/>
                    <a:pt x="4582206" y="2123752"/>
                    <a:pt x="4573322" y="2120975"/>
                  </a:cubicBezTo>
                  <a:cubicBezTo>
                    <a:pt x="4521488" y="2104313"/>
                    <a:pt x="4469470" y="2105794"/>
                    <a:pt x="4416711" y="2115976"/>
                  </a:cubicBezTo>
                  <a:cubicBezTo>
                    <a:pt x="4405789" y="2118198"/>
                    <a:pt x="4393572" y="2118569"/>
                    <a:pt x="4382651" y="2116347"/>
                  </a:cubicBezTo>
                  <a:cubicBezTo>
                    <a:pt x="4351919" y="2109868"/>
                    <a:pt x="4322116" y="2099130"/>
                    <a:pt x="4291200" y="2094502"/>
                  </a:cubicBezTo>
                  <a:cubicBezTo>
                    <a:pt x="4240110" y="2086913"/>
                    <a:pt x="4195867" y="2112458"/>
                    <a:pt x="4150141" y="2129120"/>
                  </a:cubicBezTo>
                  <a:cubicBezTo>
                    <a:pt x="4106639" y="2144854"/>
                    <a:pt x="4069615" y="2180397"/>
                    <a:pt x="4018151" y="2172437"/>
                  </a:cubicBezTo>
                  <a:cubicBezTo>
                    <a:pt x="4012969" y="2171696"/>
                    <a:pt x="4007231" y="2176695"/>
                    <a:pt x="4001491" y="2177991"/>
                  </a:cubicBezTo>
                  <a:cubicBezTo>
                    <a:pt x="3985757" y="2181509"/>
                    <a:pt x="3970022" y="2185765"/>
                    <a:pt x="3954101" y="2187433"/>
                  </a:cubicBezTo>
                  <a:cubicBezTo>
                    <a:pt x="3934664" y="2189654"/>
                    <a:pt x="3914857" y="2188913"/>
                    <a:pt x="3895419" y="2190764"/>
                  </a:cubicBezTo>
                  <a:cubicBezTo>
                    <a:pt x="3870427" y="2192985"/>
                    <a:pt x="3845808" y="2198909"/>
                    <a:pt x="3821000" y="2198909"/>
                  </a:cubicBezTo>
                  <a:cubicBezTo>
                    <a:pt x="3801008" y="2198909"/>
                    <a:pt x="3781199" y="2192060"/>
                    <a:pt x="3761394" y="2188727"/>
                  </a:cubicBezTo>
                  <a:cubicBezTo>
                    <a:pt x="3733440" y="2184100"/>
                    <a:pt x="3702710" y="2185396"/>
                    <a:pt x="3678089" y="2173548"/>
                  </a:cubicBezTo>
                  <a:cubicBezTo>
                    <a:pt x="3651803" y="2160960"/>
                    <a:pt x="3626812" y="2155221"/>
                    <a:pt x="3599599" y="2159108"/>
                  </a:cubicBezTo>
                  <a:cubicBezTo>
                    <a:pt x="3590529" y="2160404"/>
                    <a:pt x="3578866" y="2168180"/>
                    <a:pt x="3574795" y="2176139"/>
                  </a:cubicBezTo>
                  <a:cubicBezTo>
                    <a:pt x="3565722" y="2193910"/>
                    <a:pt x="3553321" y="2197059"/>
                    <a:pt x="3536474" y="2190949"/>
                  </a:cubicBezTo>
                  <a:cubicBezTo>
                    <a:pt x="3521850" y="2185765"/>
                    <a:pt x="3503894" y="2183174"/>
                    <a:pt x="3493898" y="2173177"/>
                  </a:cubicBezTo>
                  <a:cubicBezTo>
                    <a:pt x="3465573" y="2144855"/>
                    <a:pt x="3429475" y="2143929"/>
                    <a:pt x="3394304" y="2136340"/>
                  </a:cubicBezTo>
                  <a:cubicBezTo>
                    <a:pt x="3372832" y="2131711"/>
                    <a:pt x="3352837" y="2131526"/>
                    <a:pt x="3331364" y="2134672"/>
                  </a:cubicBezTo>
                  <a:cubicBezTo>
                    <a:pt x="3284716" y="2141708"/>
                    <a:pt x="3239360" y="2131711"/>
                    <a:pt x="3194561" y="2118938"/>
                  </a:cubicBezTo>
                  <a:cubicBezTo>
                    <a:pt x="3164942" y="2110423"/>
                    <a:pt x="3134583" y="2105240"/>
                    <a:pt x="3105150" y="2096539"/>
                  </a:cubicBezTo>
                  <a:cubicBezTo>
                    <a:pt x="3083120" y="2089875"/>
                    <a:pt x="3061093" y="2081914"/>
                    <a:pt x="3040916" y="2071178"/>
                  </a:cubicBezTo>
                  <a:cubicBezTo>
                    <a:pt x="3011664" y="2055442"/>
                    <a:pt x="2986121" y="2031747"/>
                    <a:pt x="2948911" y="2038042"/>
                  </a:cubicBezTo>
                  <a:cubicBezTo>
                    <a:pt x="2916143" y="2043595"/>
                    <a:pt x="2886526" y="2031933"/>
                    <a:pt x="2856536" y="2020826"/>
                  </a:cubicBezTo>
                  <a:cubicBezTo>
                    <a:pt x="2834507" y="2012681"/>
                    <a:pt x="2812481" y="2004349"/>
                    <a:pt x="2789709" y="1999166"/>
                  </a:cubicBezTo>
                  <a:cubicBezTo>
                    <a:pt x="2762681" y="1993058"/>
                    <a:pt x="2732137" y="1995650"/>
                    <a:pt x="2708071" y="1984356"/>
                  </a:cubicBezTo>
                  <a:cubicBezTo>
                    <a:pt x="2682894" y="1972509"/>
                    <a:pt x="2661979" y="1980470"/>
                    <a:pt x="2639578" y="1983803"/>
                  </a:cubicBezTo>
                  <a:cubicBezTo>
                    <a:pt x="2603850" y="1988986"/>
                    <a:pt x="2568306" y="1998612"/>
                    <a:pt x="2532209" y="1986393"/>
                  </a:cubicBezTo>
                  <a:cubicBezTo>
                    <a:pt x="2488337" y="1971584"/>
                    <a:pt x="2444833" y="1955665"/>
                    <a:pt x="2400776" y="1941596"/>
                  </a:cubicBezTo>
                  <a:cubicBezTo>
                    <a:pt x="2383743" y="1936226"/>
                    <a:pt x="2365420" y="1934004"/>
                    <a:pt x="2347647" y="1931598"/>
                  </a:cubicBezTo>
                  <a:cubicBezTo>
                    <a:pt x="2330802" y="1929562"/>
                    <a:pt x="2310625" y="1934745"/>
                    <a:pt x="2297664" y="1926971"/>
                  </a:cubicBezTo>
                  <a:cubicBezTo>
                    <a:pt x="2264343" y="1906978"/>
                    <a:pt x="2230098" y="1897168"/>
                    <a:pt x="2191592" y="1897167"/>
                  </a:cubicBezTo>
                  <a:cubicBezTo>
                    <a:pt x="2177152" y="1897167"/>
                    <a:pt x="2163082" y="1888836"/>
                    <a:pt x="2148460" y="1887355"/>
                  </a:cubicBezTo>
                  <a:cubicBezTo>
                    <a:pt x="2128465" y="1885505"/>
                    <a:pt x="2105510" y="1880506"/>
                    <a:pt x="2088110" y="1887541"/>
                  </a:cubicBezTo>
                  <a:cubicBezTo>
                    <a:pt x="2047200" y="1904201"/>
                    <a:pt x="2014065" y="1890317"/>
                    <a:pt x="1978335" y="1873842"/>
                  </a:cubicBezTo>
                  <a:cubicBezTo>
                    <a:pt x="1943162" y="1857551"/>
                    <a:pt x="1906138" y="1844594"/>
                    <a:pt x="1868746" y="1833856"/>
                  </a:cubicBezTo>
                  <a:cubicBezTo>
                    <a:pt x="1854677" y="1829969"/>
                    <a:pt x="1837833" y="1836449"/>
                    <a:pt x="1822281" y="1837743"/>
                  </a:cubicBezTo>
                  <a:cubicBezTo>
                    <a:pt x="1816726" y="1838114"/>
                    <a:pt x="1810617" y="1838670"/>
                    <a:pt x="1805620" y="1836818"/>
                  </a:cubicBezTo>
                  <a:cubicBezTo>
                    <a:pt x="1757306" y="1819047"/>
                    <a:pt x="1708248" y="1805534"/>
                    <a:pt x="1655861" y="1814789"/>
                  </a:cubicBezTo>
                  <a:cubicBezTo>
                    <a:pt x="1651049" y="1815716"/>
                    <a:pt x="1645678" y="1813679"/>
                    <a:pt x="1640864" y="1812383"/>
                  </a:cubicBezTo>
                  <a:cubicBezTo>
                    <a:pt x="1617354" y="1805718"/>
                    <a:pt x="1594400" y="1795167"/>
                    <a:pt x="1570522" y="1792761"/>
                  </a:cubicBezTo>
                  <a:cubicBezTo>
                    <a:pt x="1511653" y="1786837"/>
                    <a:pt x="1452417" y="1784429"/>
                    <a:pt x="1393176" y="1780542"/>
                  </a:cubicBezTo>
                  <a:cubicBezTo>
                    <a:pt x="1389473" y="1780357"/>
                    <a:pt x="1385586" y="1780357"/>
                    <a:pt x="1382255" y="1779061"/>
                  </a:cubicBezTo>
                  <a:cubicBezTo>
                    <a:pt x="1360410" y="1771101"/>
                    <a:pt x="1341344" y="1773693"/>
                    <a:pt x="1322831" y="1788872"/>
                  </a:cubicBezTo>
                  <a:cubicBezTo>
                    <a:pt x="1314686" y="1795536"/>
                    <a:pt x="1303578" y="1799054"/>
                    <a:pt x="1293399" y="1802756"/>
                  </a:cubicBezTo>
                  <a:cubicBezTo>
                    <a:pt x="1278402" y="1808311"/>
                    <a:pt x="1263039" y="1813679"/>
                    <a:pt x="1247489" y="1817197"/>
                  </a:cubicBezTo>
                  <a:cubicBezTo>
                    <a:pt x="1232124" y="1820527"/>
                    <a:pt x="1215649" y="1825155"/>
                    <a:pt x="1200839" y="1822564"/>
                  </a:cubicBezTo>
                  <a:cubicBezTo>
                    <a:pt x="1174182" y="1817937"/>
                    <a:pt x="1148820" y="1807570"/>
                    <a:pt x="1122534" y="1800720"/>
                  </a:cubicBezTo>
                  <a:cubicBezTo>
                    <a:pt x="1113464" y="1798313"/>
                    <a:pt x="1103466" y="1798685"/>
                    <a:pt x="1094027" y="1798498"/>
                  </a:cubicBezTo>
                  <a:cubicBezTo>
                    <a:pt x="1072366" y="1797944"/>
                    <a:pt x="1050152" y="1803312"/>
                    <a:pt x="1030531" y="1787947"/>
                  </a:cubicBezTo>
                  <a:cubicBezTo>
                    <a:pt x="1012390" y="1773508"/>
                    <a:pt x="994061" y="1777765"/>
                    <a:pt x="974995" y="1788687"/>
                  </a:cubicBezTo>
                  <a:cubicBezTo>
                    <a:pt x="961296" y="1796463"/>
                    <a:pt x="945747" y="1802571"/>
                    <a:pt x="930382" y="1805534"/>
                  </a:cubicBezTo>
                  <a:cubicBezTo>
                    <a:pt x="909278" y="1809605"/>
                    <a:pt x="888360" y="1811273"/>
                    <a:pt x="865590" y="1808865"/>
                  </a:cubicBezTo>
                  <a:cubicBezTo>
                    <a:pt x="849484" y="1807199"/>
                    <a:pt x="836340" y="1806459"/>
                    <a:pt x="823752" y="1796648"/>
                  </a:cubicBezTo>
                  <a:cubicBezTo>
                    <a:pt x="821717" y="1795167"/>
                    <a:pt x="818015" y="1794796"/>
                    <a:pt x="815238" y="1794982"/>
                  </a:cubicBezTo>
                  <a:cubicBezTo>
                    <a:pt x="778770" y="1798129"/>
                    <a:pt x="742671" y="1796463"/>
                    <a:pt x="705832" y="1794240"/>
                  </a:cubicBezTo>
                  <a:cubicBezTo>
                    <a:pt x="659000" y="1791280"/>
                    <a:pt x="609756" y="1799979"/>
                    <a:pt x="569216" y="1831079"/>
                  </a:cubicBezTo>
                  <a:cubicBezTo>
                    <a:pt x="563292" y="1835708"/>
                    <a:pt x="554407" y="1837743"/>
                    <a:pt x="546631" y="1838854"/>
                  </a:cubicBezTo>
                  <a:cubicBezTo>
                    <a:pt x="509978" y="1843666"/>
                    <a:pt x="473139" y="1847000"/>
                    <a:pt x="436485" y="1852368"/>
                  </a:cubicBezTo>
                  <a:cubicBezTo>
                    <a:pt x="416492" y="1855330"/>
                    <a:pt x="395574" y="1857923"/>
                    <a:pt x="377434" y="1866067"/>
                  </a:cubicBezTo>
                  <a:cubicBezTo>
                    <a:pt x="359664" y="1874026"/>
                    <a:pt x="345407" y="1883468"/>
                    <a:pt x="334855" y="1866808"/>
                  </a:cubicBezTo>
                  <a:cubicBezTo>
                    <a:pt x="315977" y="1875694"/>
                    <a:pt x="299498" y="1883098"/>
                    <a:pt x="283396" y="1891057"/>
                  </a:cubicBezTo>
                  <a:cubicBezTo>
                    <a:pt x="277470" y="1894019"/>
                    <a:pt x="272471" y="1898833"/>
                    <a:pt x="266547" y="1901610"/>
                  </a:cubicBezTo>
                  <a:cubicBezTo>
                    <a:pt x="260252" y="1904572"/>
                    <a:pt x="253219" y="1906422"/>
                    <a:pt x="246370" y="1907903"/>
                  </a:cubicBezTo>
                  <a:cubicBezTo>
                    <a:pt x="215824" y="1914567"/>
                    <a:pt x="185280" y="1920676"/>
                    <a:pt x="154923" y="1927896"/>
                  </a:cubicBezTo>
                  <a:cubicBezTo>
                    <a:pt x="148997" y="1929377"/>
                    <a:pt x="143998" y="1935301"/>
                    <a:pt x="138630" y="1939188"/>
                  </a:cubicBezTo>
                  <a:cubicBezTo>
                    <a:pt x="135113" y="1941780"/>
                    <a:pt x="131597" y="1945668"/>
                    <a:pt x="127708" y="1946223"/>
                  </a:cubicBezTo>
                  <a:cubicBezTo>
                    <a:pt x="98089" y="1950666"/>
                    <a:pt x="68657" y="1955850"/>
                    <a:pt x="38853" y="1958071"/>
                  </a:cubicBezTo>
                  <a:lnTo>
                    <a:pt x="35679" y="1958561"/>
                  </a:lnTo>
                  <a:lnTo>
                    <a:pt x="0" y="1433717"/>
                  </a:lnTo>
                  <a:lnTo>
                    <a:pt x="42184" y="1423079"/>
                  </a:lnTo>
                  <a:cubicBezTo>
                    <a:pt x="83097" y="1411971"/>
                    <a:pt x="123452" y="1411971"/>
                    <a:pt x="164178" y="1425856"/>
                  </a:cubicBezTo>
                  <a:cubicBezTo>
                    <a:pt x="192871" y="1435666"/>
                    <a:pt x="222119" y="1435666"/>
                    <a:pt x="250628" y="1422338"/>
                  </a:cubicBezTo>
                  <a:cubicBezTo>
                    <a:pt x="265992" y="1415120"/>
                    <a:pt x="281728" y="1407715"/>
                    <a:pt x="298019" y="1403642"/>
                  </a:cubicBezTo>
                  <a:cubicBezTo>
                    <a:pt x="308570" y="1401049"/>
                    <a:pt x="320787" y="1403457"/>
                    <a:pt x="331894" y="1405494"/>
                  </a:cubicBezTo>
                  <a:cubicBezTo>
                    <a:pt x="353368" y="1409565"/>
                    <a:pt x="375582" y="1421969"/>
                    <a:pt x="395574" y="1418822"/>
                  </a:cubicBezTo>
                  <a:cubicBezTo>
                    <a:pt x="464625" y="1407715"/>
                    <a:pt x="529786" y="1433816"/>
                    <a:pt x="597169" y="1434557"/>
                  </a:cubicBezTo>
                  <a:cubicBezTo>
                    <a:pt x="627713" y="1434926"/>
                    <a:pt x="657888" y="1440850"/>
                    <a:pt x="679362" y="1409936"/>
                  </a:cubicBezTo>
                  <a:cubicBezTo>
                    <a:pt x="682137" y="1405863"/>
                    <a:pt x="695652" y="1408084"/>
                    <a:pt x="703982" y="1409381"/>
                  </a:cubicBezTo>
                  <a:cubicBezTo>
                    <a:pt x="722494" y="1412158"/>
                    <a:pt x="740821" y="1419191"/>
                    <a:pt x="759147" y="1419007"/>
                  </a:cubicBezTo>
                  <a:cubicBezTo>
                    <a:pt x="797097" y="1418822"/>
                    <a:pt x="835230" y="1415860"/>
                    <a:pt x="872994" y="1412527"/>
                  </a:cubicBezTo>
                  <a:cubicBezTo>
                    <a:pt x="887248" y="1411231"/>
                    <a:pt x="900948" y="1406234"/>
                    <a:pt x="915017" y="1402716"/>
                  </a:cubicBezTo>
                  <a:cubicBezTo>
                    <a:pt x="922791" y="1400680"/>
                    <a:pt x="931123" y="1395312"/>
                    <a:pt x="938341" y="1396421"/>
                  </a:cubicBezTo>
                  <a:cubicBezTo>
                    <a:pt x="980179" y="1402901"/>
                    <a:pt x="1018498" y="1386982"/>
                    <a:pt x="1058113" y="1379021"/>
                  </a:cubicBezTo>
                  <a:cubicBezTo>
                    <a:pt x="1076440" y="1375319"/>
                    <a:pt x="1093655" y="1366433"/>
                    <a:pt x="1111427" y="1360325"/>
                  </a:cubicBezTo>
                  <a:cubicBezTo>
                    <a:pt x="1116054" y="1358657"/>
                    <a:pt x="1121238" y="1357177"/>
                    <a:pt x="1125867" y="1357548"/>
                  </a:cubicBezTo>
                  <a:cubicBezTo>
                    <a:pt x="1152337" y="1359769"/>
                    <a:pt x="1178625" y="1362916"/>
                    <a:pt x="1204911" y="1365321"/>
                  </a:cubicBezTo>
                  <a:cubicBezTo>
                    <a:pt x="1228792" y="1367543"/>
                    <a:pt x="1252857" y="1368283"/>
                    <a:pt x="1264149" y="1395496"/>
                  </a:cubicBezTo>
                  <a:cubicBezTo>
                    <a:pt x="1265816" y="1399755"/>
                    <a:pt x="1271369" y="1402901"/>
                    <a:pt x="1275627" y="1405679"/>
                  </a:cubicBezTo>
                  <a:cubicBezTo>
                    <a:pt x="1341345" y="1448441"/>
                    <a:pt x="1376516" y="1447329"/>
                    <a:pt x="1440752" y="1402160"/>
                  </a:cubicBezTo>
                  <a:cubicBezTo>
                    <a:pt x="1447417" y="1397533"/>
                    <a:pt x="1461670" y="1394200"/>
                    <a:pt x="1466113" y="1397903"/>
                  </a:cubicBezTo>
                  <a:cubicBezTo>
                    <a:pt x="1503877" y="1428633"/>
                    <a:pt x="1545159" y="1425300"/>
                    <a:pt x="1588663" y="1415674"/>
                  </a:cubicBezTo>
                  <a:cubicBezTo>
                    <a:pt x="1599954" y="1413083"/>
                    <a:pt x="1615875" y="1413083"/>
                    <a:pt x="1624390" y="1419192"/>
                  </a:cubicBezTo>
                  <a:cubicBezTo>
                    <a:pt x="1664931" y="1447514"/>
                    <a:pt x="1708434" y="1443442"/>
                    <a:pt x="1752492" y="1435112"/>
                  </a:cubicBezTo>
                  <a:cubicBezTo>
                    <a:pt x="1759340" y="1433816"/>
                    <a:pt x="1767672" y="1426781"/>
                    <a:pt x="1770632" y="1420303"/>
                  </a:cubicBezTo>
                  <a:cubicBezTo>
                    <a:pt x="1781185" y="1397348"/>
                    <a:pt x="1800993" y="1389572"/>
                    <a:pt x="1822836" y="1383093"/>
                  </a:cubicBezTo>
                  <a:cubicBezTo>
                    <a:pt x="1857269" y="1372542"/>
                    <a:pt x="1891144" y="1360138"/>
                    <a:pt x="1925762" y="1350143"/>
                  </a:cubicBezTo>
                  <a:cubicBezTo>
                    <a:pt x="1934278" y="1347737"/>
                    <a:pt x="1944830" y="1349218"/>
                    <a:pt x="1953716" y="1351993"/>
                  </a:cubicBezTo>
                  <a:cubicBezTo>
                    <a:pt x="1984075" y="1361434"/>
                    <a:pt x="2003327" y="1385130"/>
                    <a:pt x="2024430" y="1406975"/>
                  </a:cubicBezTo>
                  <a:cubicBezTo>
                    <a:pt x="2033686" y="1416601"/>
                    <a:pt x="2046459" y="1423450"/>
                    <a:pt x="2058863" y="1429002"/>
                  </a:cubicBezTo>
                  <a:cubicBezTo>
                    <a:pt x="2091072" y="1443258"/>
                    <a:pt x="2124024" y="1456030"/>
                    <a:pt x="2156605" y="1469544"/>
                  </a:cubicBezTo>
                  <a:cubicBezTo>
                    <a:pt x="2159752" y="1470840"/>
                    <a:pt x="2162342" y="1474171"/>
                    <a:pt x="2164750" y="1476948"/>
                  </a:cubicBezTo>
                  <a:cubicBezTo>
                    <a:pt x="2188815" y="1506198"/>
                    <a:pt x="2212694" y="1535630"/>
                    <a:pt x="2236945" y="1564880"/>
                  </a:cubicBezTo>
                  <a:cubicBezTo>
                    <a:pt x="2241573" y="1570433"/>
                    <a:pt x="2248239" y="1574506"/>
                    <a:pt x="2253235" y="1579874"/>
                  </a:cubicBezTo>
                  <a:cubicBezTo>
                    <a:pt x="2260271" y="1587279"/>
                    <a:pt x="2269157" y="1594314"/>
                    <a:pt x="2272859" y="1603200"/>
                  </a:cubicBezTo>
                  <a:cubicBezTo>
                    <a:pt x="2284336" y="1631151"/>
                    <a:pt x="2306365" y="1643186"/>
                    <a:pt x="2334132" y="1648369"/>
                  </a:cubicBezTo>
                  <a:cubicBezTo>
                    <a:pt x="2359495" y="1653181"/>
                    <a:pt x="2384855" y="1657254"/>
                    <a:pt x="2410031" y="1662807"/>
                  </a:cubicBezTo>
                  <a:cubicBezTo>
                    <a:pt x="2440760" y="1669471"/>
                    <a:pt x="2471306" y="1676691"/>
                    <a:pt x="2501665" y="1684837"/>
                  </a:cubicBezTo>
                  <a:cubicBezTo>
                    <a:pt x="2514807" y="1688354"/>
                    <a:pt x="2528691" y="1692426"/>
                    <a:pt x="2539985" y="1699646"/>
                  </a:cubicBezTo>
                  <a:cubicBezTo>
                    <a:pt x="2571639" y="1719639"/>
                    <a:pt x="2605516" y="1733152"/>
                    <a:pt x="2642724" y="1727784"/>
                  </a:cubicBezTo>
                  <a:cubicBezTo>
                    <a:pt x="2672528" y="1723526"/>
                    <a:pt x="2697519" y="1734448"/>
                    <a:pt x="2716031" y="1751479"/>
                  </a:cubicBezTo>
                  <a:cubicBezTo>
                    <a:pt x="2749723" y="1782394"/>
                    <a:pt x="2785820" y="1775359"/>
                    <a:pt x="2821734" y="1765363"/>
                  </a:cubicBezTo>
                  <a:cubicBezTo>
                    <a:pt x="2840246" y="1760180"/>
                    <a:pt x="2855425" y="1760920"/>
                    <a:pt x="2873011" y="1765917"/>
                  </a:cubicBezTo>
                  <a:cubicBezTo>
                    <a:pt x="2913737" y="1777580"/>
                    <a:pt x="2940950" y="1809236"/>
                    <a:pt x="2967236" y="1837003"/>
                  </a:cubicBezTo>
                  <a:cubicBezTo>
                    <a:pt x="2989636" y="1860698"/>
                    <a:pt x="3014813" y="1874026"/>
                    <a:pt x="3042395" y="1884024"/>
                  </a:cubicBezTo>
                  <a:cubicBezTo>
                    <a:pt x="3077197" y="1896796"/>
                    <a:pt x="3104779" y="1891984"/>
                    <a:pt x="3121440" y="1861254"/>
                  </a:cubicBezTo>
                  <a:cubicBezTo>
                    <a:pt x="3126068" y="1852553"/>
                    <a:pt x="3134213" y="1842370"/>
                    <a:pt x="3142914" y="1839780"/>
                  </a:cubicBezTo>
                  <a:cubicBezTo>
                    <a:pt x="3184935" y="1826822"/>
                    <a:pt x="3227513" y="1807940"/>
                    <a:pt x="3272497" y="1819418"/>
                  </a:cubicBezTo>
                  <a:cubicBezTo>
                    <a:pt x="3334697" y="1835153"/>
                    <a:pt x="3395415" y="1834227"/>
                    <a:pt x="3457615" y="1818677"/>
                  </a:cubicBezTo>
                  <a:cubicBezTo>
                    <a:pt x="3558504" y="1793501"/>
                    <a:pt x="3659393" y="1766844"/>
                    <a:pt x="3765467" y="1772397"/>
                  </a:cubicBezTo>
                  <a:cubicBezTo>
                    <a:pt x="3783052" y="1773322"/>
                    <a:pt x="3803969" y="1762030"/>
                    <a:pt x="3819150" y="1750923"/>
                  </a:cubicBezTo>
                  <a:cubicBezTo>
                    <a:pt x="3848214" y="1729821"/>
                    <a:pt x="3846917" y="1728153"/>
                    <a:pt x="3879498" y="1745555"/>
                  </a:cubicBezTo>
                  <a:cubicBezTo>
                    <a:pt x="3887274" y="1749814"/>
                    <a:pt x="3896900" y="1752404"/>
                    <a:pt x="3902639" y="1758699"/>
                  </a:cubicBezTo>
                  <a:cubicBezTo>
                    <a:pt x="3931887" y="1790724"/>
                    <a:pt x="3967986" y="1782948"/>
                    <a:pt x="4003898" y="1778321"/>
                  </a:cubicBezTo>
                  <a:cubicBezTo>
                    <a:pt x="4010192" y="1777396"/>
                    <a:pt x="4017781" y="1776099"/>
                    <a:pt x="4023152" y="1778692"/>
                  </a:cubicBezTo>
                  <a:cubicBezTo>
                    <a:pt x="4047400" y="1790353"/>
                    <a:pt x="4067949" y="1786281"/>
                    <a:pt x="4089054" y="1770360"/>
                  </a:cubicBezTo>
                  <a:cubicBezTo>
                    <a:pt x="4107379" y="1756662"/>
                    <a:pt x="4128484" y="1748517"/>
                    <a:pt x="4150142" y="1765548"/>
                  </a:cubicBezTo>
                  <a:cubicBezTo>
                    <a:pt x="4198273" y="1803312"/>
                    <a:pt x="4249734" y="1805162"/>
                    <a:pt x="4304160" y="1781283"/>
                  </a:cubicBezTo>
                  <a:cubicBezTo>
                    <a:pt x="4343034" y="1764252"/>
                    <a:pt x="4381353" y="1760365"/>
                    <a:pt x="4422267" y="1777580"/>
                  </a:cubicBezTo>
                  <a:cubicBezTo>
                    <a:pt x="4438001" y="1784244"/>
                    <a:pt x="4458363" y="1779802"/>
                    <a:pt x="4476691" y="1781282"/>
                  </a:cubicBezTo>
                  <a:cubicBezTo>
                    <a:pt x="4487056" y="1782023"/>
                    <a:pt x="4498535" y="1782208"/>
                    <a:pt x="4507419" y="1786837"/>
                  </a:cubicBezTo>
                  <a:cubicBezTo>
                    <a:pt x="4531116" y="1798685"/>
                    <a:pt x="4553143" y="1813863"/>
                    <a:pt x="4577023" y="1825526"/>
                  </a:cubicBezTo>
                  <a:cubicBezTo>
                    <a:pt x="4588502" y="1831079"/>
                    <a:pt x="4602199" y="1834041"/>
                    <a:pt x="4615158" y="1834227"/>
                  </a:cubicBezTo>
                  <a:cubicBezTo>
                    <a:pt x="4653478" y="1835152"/>
                    <a:pt x="4691799" y="1835152"/>
                    <a:pt x="4729932" y="1833487"/>
                  </a:cubicBezTo>
                  <a:cubicBezTo>
                    <a:pt x="4792872" y="1830894"/>
                    <a:pt x="4856737" y="1830338"/>
                    <a:pt x="4902090" y="1775174"/>
                  </a:cubicBezTo>
                  <a:cubicBezTo>
                    <a:pt x="4905795" y="1770731"/>
                    <a:pt x="4913754" y="1768139"/>
                    <a:pt x="4920048" y="1767398"/>
                  </a:cubicBezTo>
                  <a:cubicBezTo>
                    <a:pt x="4949111" y="1763882"/>
                    <a:pt x="4978915" y="1763511"/>
                    <a:pt x="5007609" y="1757772"/>
                  </a:cubicBezTo>
                  <a:cubicBezTo>
                    <a:pt x="5030564" y="1753145"/>
                    <a:pt x="5049631" y="1754625"/>
                    <a:pt x="5067031" y="1770916"/>
                  </a:cubicBezTo>
                  <a:cubicBezTo>
                    <a:pt x="5089801" y="1792389"/>
                    <a:pt x="5117570" y="1804978"/>
                    <a:pt x="5147929" y="1798129"/>
                  </a:cubicBezTo>
                  <a:cubicBezTo>
                    <a:pt x="5178287" y="1791465"/>
                    <a:pt x="5198280" y="1805903"/>
                    <a:pt x="5220680" y="1820899"/>
                  </a:cubicBezTo>
                  <a:cubicBezTo>
                    <a:pt x="5236971" y="1831819"/>
                    <a:pt x="5255482" y="1845519"/>
                    <a:pt x="5273623" y="1846629"/>
                  </a:cubicBezTo>
                  <a:cubicBezTo>
                    <a:pt x="5314721" y="1849035"/>
                    <a:pt x="5350079" y="1887170"/>
                    <a:pt x="5394691" y="1865512"/>
                  </a:cubicBezTo>
                  <a:cubicBezTo>
                    <a:pt x="5397654" y="1864031"/>
                    <a:pt x="5403022" y="1867733"/>
                    <a:pt x="5407280" y="1868658"/>
                  </a:cubicBezTo>
                  <a:cubicBezTo>
                    <a:pt x="5441341" y="1875694"/>
                    <a:pt x="5473366" y="1868843"/>
                    <a:pt x="5498358" y="1845704"/>
                  </a:cubicBezTo>
                  <a:cubicBezTo>
                    <a:pt x="5531123" y="1815529"/>
                    <a:pt x="5567406" y="1812567"/>
                    <a:pt x="5607761" y="1822380"/>
                  </a:cubicBezTo>
                  <a:cubicBezTo>
                    <a:pt x="5620720" y="1825526"/>
                    <a:pt x="5633679" y="1827748"/>
                    <a:pt x="5646821" y="1830338"/>
                  </a:cubicBezTo>
                  <a:cubicBezTo>
                    <a:pt x="5664593" y="1834041"/>
                    <a:pt x="5682550" y="1837930"/>
                    <a:pt x="5700320" y="1841632"/>
                  </a:cubicBezTo>
                  <a:cubicBezTo>
                    <a:pt x="5717538" y="1845334"/>
                    <a:pt x="5736605" y="1851627"/>
                    <a:pt x="5749931" y="1835708"/>
                  </a:cubicBezTo>
                  <a:cubicBezTo>
                    <a:pt x="5761410" y="1822008"/>
                    <a:pt x="5769555" y="1823305"/>
                    <a:pt x="5780107" y="1835153"/>
                  </a:cubicBezTo>
                  <a:cubicBezTo>
                    <a:pt x="5816761" y="1876619"/>
                    <a:pt x="5861189" y="1902535"/>
                    <a:pt x="5917835" y="1904386"/>
                  </a:cubicBezTo>
                  <a:cubicBezTo>
                    <a:pt x="5929498" y="1904757"/>
                    <a:pt x="5941345" y="1907347"/>
                    <a:pt x="5952821" y="1910125"/>
                  </a:cubicBezTo>
                  <a:cubicBezTo>
                    <a:pt x="5959857" y="1911790"/>
                    <a:pt x="5968373" y="1913642"/>
                    <a:pt x="5972630" y="1918641"/>
                  </a:cubicBezTo>
                  <a:cubicBezTo>
                    <a:pt x="6005766" y="1956774"/>
                    <a:pt x="6047048" y="1983247"/>
                    <a:pt x="6092032" y="2004536"/>
                  </a:cubicBezTo>
                  <a:cubicBezTo>
                    <a:pt x="6108136" y="2012125"/>
                    <a:pt x="6125354" y="2019715"/>
                    <a:pt x="6142754" y="2021936"/>
                  </a:cubicBezTo>
                  <a:cubicBezTo>
                    <a:pt x="6160894" y="2024158"/>
                    <a:pt x="6179961" y="2020455"/>
                    <a:pt x="6198473" y="2018418"/>
                  </a:cubicBezTo>
                  <a:cubicBezTo>
                    <a:pt x="6209396" y="2017308"/>
                    <a:pt x="6221984" y="2017493"/>
                    <a:pt x="6230685" y="2012125"/>
                  </a:cubicBezTo>
                  <a:cubicBezTo>
                    <a:pt x="6258267" y="1995279"/>
                    <a:pt x="6284924" y="1977139"/>
                    <a:pt x="6310656" y="1957515"/>
                  </a:cubicBezTo>
                  <a:cubicBezTo>
                    <a:pt x="6332686" y="1940669"/>
                    <a:pt x="6337129" y="1938263"/>
                    <a:pt x="6356194" y="1959367"/>
                  </a:cubicBezTo>
                  <a:cubicBezTo>
                    <a:pt x="6375818" y="1981025"/>
                    <a:pt x="6400253" y="1992317"/>
                    <a:pt x="6427279" y="1996945"/>
                  </a:cubicBezTo>
                  <a:cubicBezTo>
                    <a:pt x="6470043" y="2004165"/>
                    <a:pt x="6513175" y="2010273"/>
                    <a:pt x="6556307" y="2013791"/>
                  </a:cubicBezTo>
                  <a:cubicBezTo>
                    <a:pt x="6595367" y="2016937"/>
                    <a:pt x="6614063" y="1999907"/>
                    <a:pt x="6621839" y="1961217"/>
                  </a:cubicBezTo>
                  <a:cubicBezTo>
                    <a:pt x="6626282" y="1939744"/>
                    <a:pt x="6632021" y="1916418"/>
                    <a:pt x="6655715" y="1910681"/>
                  </a:cubicBezTo>
                  <a:cubicBezTo>
                    <a:pt x="6694405" y="1901424"/>
                    <a:pt x="6734576" y="1897352"/>
                    <a:pt x="6753644" y="1851999"/>
                  </a:cubicBezTo>
                  <a:cubicBezTo>
                    <a:pt x="6764194" y="1861994"/>
                    <a:pt x="6770674" y="1867918"/>
                    <a:pt x="6776969" y="1873841"/>
                  </a:cubicBezTo>
                  <a:cubicBezTo>
                    <a:pt x="6794370" y="1890317"/>
                    <a:pt x="6830466" y="1897352"/>
                    <a:pt x="6848795" y="1883099"/>
                  </a:cubicBezTo>
                  <a:cubicBezTo>
                    <a:pt x="6875822" y="1862365"/>
                    <a:pt x="6900628" y="1866252"/>
                    <a:pt x="6926543" y="1882358"/>
                  </a:cubicBezTo>
                  <a:cubicBezTo>
                    <a:pt x="6969862" y="1909015"/>
                    <a:pt x="7018176" y="1902905"/>
                    <a:pt x="7062050" y="1892169"/>
                  </a:cubicBezTo>
                  <a:cubicBezTo>
                    <a:pt x="7095186" y="1884208"/>
                    <a:pt x="7130544" y="1869584"/>
                    <a:pt x="7152202" y="1836078"/>
                  </a:cubicBezTo>
                  <a:cubicBezTo>
                    <a:pt x="7159051" y="1825341"/>
                    <a:pt x="7174416" y="1819972"/>
                    <a:pt x="7186635" y="1812938"/>
                  </a:cubicBezTo>
                  <a:cubicBezTo>
                    <a:pt x="7196817" y="1807199"/>
                    <a:pt x="7207553" y="1801831"/>
                    <a:pt x="7218845" y="1798129"/>
                  </a:cubicBezTo>
                  <a:cubicBezTo>
                    <a:pt x="7230877" y="1794055"/>
                    <a:pt x="7244207" y="1788132"/>
                    <a:pt x="7256055" y="1789799"/>
                  </a:cubicBezTo>
                  <a:cubicBezTo>
                    <a:pt x="7291967" y="1794611"/>
                    <a:pt x="7320476" y="1785169"/>
                    <a:pt x="7345837" y="1758328"/>
                  </a:cubicBezTo>
                  <a:cubicBezTo>
                    <a:pt x="7358981" y="1744444"/>
                    <a:pt x="7378417" y="1727599"/>
                    <a:pt x="7395078" y="1727413"/>
                  </a:cubicBezTo>
                  <a:cubicBezTo>
                    <a:pt x="7435618" y="1726859"/>
                    <a:pt x="7469309" y="1713530"/>
                    <a:pt x="7505779" y="1697609"/>
                  </a:cubicBezTo>
                  <a:cubicBezTo>
                    <a:pt x="7529288" y="1687427"/>
                    <a:pt x="7555945" y="1680394"/>
                    <a:pt x="7581123" y="1670952"/>
                  </a:cubicBezTo>
                  <a:cubicBezTo>
                    <a:pt x="7610555" y="1659845"/>
                    <a:pt x="7642582" y="1655773"/>
                    <a:pt x="7660538" y="1625043"/>
                  </a:cubicBezTo>
                  <a:cubicBezTo>
                    <a:pt x="7662573" y="1621712"/>
                    <a:pt x="7668683" y="1621156"/>
                    <a:pt x="7671645" y="1618009"/>
                  </a:cubicBezTo>
                  <a:cubicBezTo>
                    <a:pt x="7681084" y="1608383"/>
                    <a:pt x="7693303" y="1599498"/>
                    <a:pt x="7698302" y="1587834"/>
                  </a:cubicBezTo>
                  <a:cubicBezTo>
                    <a:pt x="7712740" y="1553773"/>
                    <a:pt x="7724032" y="1518600"/>
                    <a:pt x="7736991" y="1483984"/>
                  </a:cubicBezTo>
                  <a:cubicBezTo>
                    <a:pt x="7739768" y="1476579"/>
                    <a:pt x="7742359" y="1467138"/>
                    <a:pt x="7748098" y="1462879"/>
                  </a:cubicBezTo>
                  <a:cubicBezTo>
                    <a:pt x="7781235" y="1438444"/>
                    <a:pt x="7814927" y="1414933"/>
                    <a:pt x="7848987" y="1391794"/>
                  </a:cubicBezTo>
                  <a:cubicBezTo>
                    <a:pt x="7862687" y="1382537"/>
                    <a:pt x="7874163" y="1387722"/>
                    <a:pt x="7886382" y="1398458"/>
                  </a:cubicBezTo>
                  <a:cubicBezTo>
                    <a:pt x="7898229" y="1408640"/>
                    <a:pt x="7912854" y="1419192"/>
                    <a:pt x="7927662" y="1421784"/>
                  </a:cubicBezTo>
                  <a:cubicBezTo>
                    <a:pt x="7957283" y="1426781"/>
                    <a:pt x="7988011" y="1427893"/>
                    <a:pt x="8018186" y="1427893"/>
                  </a:cubicBezTo>
                  <a:cubicBezTo>
                    <a:pt x="8029478" y="1427892"/>
                    <a:pt x="8041510" y="1421228"/>
                    <a:pt x="8052063" y="1415860"/>
                  </a:cubicBezTo>
                  <a:cubicBezTo>
                    <a:pt x="8072054" y="1405678"/>
                    <a:pt x="8090566" y="1391979"/>
                    <a:pt x="8111299" y="1383464"/>
                  </a:cubicBezTo>
                  <a:cubicBezTo>
                    <a:pt x="8135365" y="1373653"/>
                    <a:pt x="8149804" y="1357917"/>
                    <a:pt x="8157024" y="1333297"/>
                  </a:cubicBezTo>
                  <a:cubicBezTo>
                    <a:pt x="8167761" y="1296644"/>
                    <a:pt x="8193309" y="1271097"/>
                    <a:pt x="8223482" y="1250364"/>
                  </a:cubicBezTo>
                  <a:cubicBezTo>
                    <a:pt x="8261801" y="1223891"/>
                    <a:pt x="8307526" y="1225188"/>
                    <a:pt x="8351027" y="1218708"/>
                  </a:cubicBezTo>
                  <a:cubicBezTo>
                    <a:pt x="8367689" y="1216302"/>
                    <a:pt x="8384905" y="1214265"/>
                    <a:pt x="8400085" y="1208157"/>
                  </a:cubicBezTo>
                  <a:cubicBezTo>
                    <a:pt x="8457656" y="1185202"/>
                    <a:pt x="8515228" y="1163359"/>
                    <a:pt x="8578539" y="1163913"/>
                  </a:cubicBezTo>
                  <a:cubicBezTo>
                    <a:pt x="8583721" y="1163913"/>
                    <a:pt x="8588906" y="1163359"/>
                    <a:pt x="8594087" y="1162432"/>
                  </a:cubicBezTo>
                  <a:cubicBezTo>
                    <a:pt x="8639071" y="1154843"/>
                    <a:pt x="8685536" y="1151881"/>
                    <a:pt x="8717746" y="1111526"/>
                  </a:cubicBezTo>
                  <a:cubicBezTo>
                    <a:pt x="8723670" y="1104121"/>
                    <a:pt x="8737183" y="1101900"/>
                    <a:pt x="8747550" y="1098936"/>
                  </a:cubicBezTo>
                  <a:cubicBezTo>
                    <a:pt x="8765508" y="1094124"/>
                    <a:pt x="8777542" y="1084313"/>
                    <a:pt x="8784019" y="1066727"/>
                  </a:cubicBezTo>
                  <a:cubicBezTo>
                    <a:pt x="8794942" y="1036367"/>
                    <a:pt x="8807899" y="1006564"/>
                    <a:pt x="8817712" y="975833"/>
                  </a:cubicBezTo>
                  <a:cubicBezTo>
                    <a:pt x="8824561" y="954730"/>
                    <a:pt x="8837333" y="943068"/>
                    <a:pt x="8857141" y="934367"/>
                  </a:cubicBezTo>
                  <a:cubicBezTo>
                    <a:pt x="8868249" y="929554"/>
                    <a:pt x="8877875" y="919003"/>
                    <a:pt x="8885835" y="909191"/>
                  </a:cubicBezTo>
                  <a:cubicBezTo>
                    <a:pt x="8895461" y="897343"/>
                    <a:pt x="8900458" y="881608"/>
                    <a:pt x="8911009" y="871057"/>
                  </a:cubicBezTo>
                  <a:cubicBezTo>
                    <a:pt x="8936741" y="844769"/>
                    <a:pt x="8944702" y="815706"/>
                    <a:pt x="8936185" y="779794"/>
                  </a:cubicBezTo>
                  <a:cubicBezTo>
                    <a:pt x="8928596" y="747954"/>
                    <a:pt x="8948589" y="705376"/>
                    <a:pt x="8974877" y="698896"/>
                  </a:cubicBezTo>
                  <a:cubicBezTo>
                    <a:pt x="9003940" y="691677"/>
                    <a:pt x="9023932" y="673907"/>
                    <a:pt x="9044481" y="654099"/>
                  </a:cubicBezTo>
                  <a:cubicBezTo>
                    <a:pt x="9055957" y="642992"/>
                    <a:pt x="9072063" y="633365"/>
                    <a:pt x="9087613" y="630588"/>
                  </a:cubicBezTo>
                  <a:cubicBezTo>
                    <a:pt x="9146666" y="619852"/>
                    <a:pt x="9202387" y="632994"/>
                    <a:pt x="9258478" y="654284"/>
                  </a:cubicBezTo>
                  <a:cubicBezTo>
                    <a:pt x="9295130" y="668168"/>
                    <a:pt x="9335856" y="671870"/>
                    <a:pt x="9375101" y="677423"/>
                  </a:cubicBezTo>
                  <a:cubicBezTo>
                    <a:pt x="9387320" y="679088"/>
                    <a:pt x="9402870" y="675388"/>
                    <a:pt x="9413421" y="668537"/>
                  </a:cubicBezTo>
                  <a:cubicBezTo>
                    <a:pt x="9450445" y="644842"/>
                    <a:pt x="9487284" y="620407"/>
                    <a:pt x="9521715" y="593009"/>
                  </a:cubicBezTo>
                  <a:cubicBezTo>
                    <a:pt x="9553742" y="567279"/>
                    <a:pt x="9589838" y="556541"/>
                    <a:pt x="9628714" y="559319"/>
                  </a:cubicBezTo>
                  <a:cubicBezTo>
                    <a:pt x="9657037" y="561355"/>
                    <a:pt x="9682582" y="556726"/>
                    <a:pt x="9709239" y="549692"/>
                  </a:cubicBezTo>
                  <a:cubicBezTo>
                    <a:pt x="9731453" y="543769"/>
                    <a:pt x="9755889" y="539695"/>
                    <a:pt x="9778472" y="542288"/>
                  </a:cubicBezTo>
                  <a:cubicBezTo>
                    <a:pt x="9810128" y="545990"/>
                    <a:pt x="9836231" y="540622"/>
                    <a:pt x="9861592" y="521554"/>
                  </a:cubicBezTo>
                  <a:cubicBezTo>
                    <a:pt x="9875105" y="511372"/>
                    <a:pt x="9892507" y="506004"/>
                    <a:pt x="9908613" y="498969"/>
                  </a:cubicBezTo>
                  <a:cubicBezTo>
                    <a:pt x="9933417" y="488048"/>
                    <a:pt x="9959149" y="478792"/>
                    <a:pt x="9983398" y="466574"/>
                  </a:cubicBezTo>
                  <a:cubicBezTo>
                    <a:pt x="10009502" y="453616"/>
                    <a:pt x="10033381" y="435660"/>
                    <a:pt x="10060038" y="424553"/>
                  </a:cubicBezTo>
                  <a:cubicBezTo>
                    <a:pt x="10088732" y="412520"/>
                    <a:pt x="10107244" y="394193"/>
                    <a:pt x="10118905" y="365684"/>
                  </a:cubicBezTo>
                  <a:cubicBezTo>
                    <a:pt x="10126312" y="347728"/>
                    <a:pt x="10136492" y="328660"/>
                    <a:pt x="10150561" y="316072"/>
                  </a:cubicBezTo>
                  <a:cubicBezTo>
                    <a:pt x="10179626" y="290342"/>
                    <a:pt x="10213685" y="270348"/>
                    <a:pt x="10243306" y="244987"/>
                  </a:cubicBezTo>
                  <a:cubicBezTo>
                    <a:pt x="10284957" y="209444"/>
                    <a:pt x="10323462" y="171680"/>
                    <a:pt x="10327164" y="110961"/>
                  </a:cubicBezTo>
                  <a:cubicBezTo>
                    <a:pt x="10329199" y="77455"/>
                    <a:pt x="10346970" y="63202"/>
                    <a:pt x="10379738" y="55241"/>
                  </a:cubicBezTo>
                  <a:cubicBezTo>
                    <a:pt x="10390658" y="52650"/>
                    <a:pt x="10406210" y="47652"/>
                    <a:pt x="10409541" y="39507"/>
                  </a:cubicBezTo>
                  <a:cubicBezTo>
                    <a:pt x="10419537" y="15256"/>
                    <a:pt x="10440270" y="10444"/>
                    <a:pt x="10460263" y="817"/>
                  </a:cubicBezTo>
                  <a:close/>
                </a:path>
              </a:pathLst>
            </a:custGeom>
            <a:blipFill dpi="0" rotWithShape="1">
              <a:blip r:embed="rId2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1E493D3-31D9-4B80-9798-EEA082E12A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2" y="-1"/>
              <a:ext cx="4572002" cy="6858002"/>
              <a:chOff x="-2" y="-1"/>
              <a:chExt cx="4572002" cy="6858002"/>
            </a:xfrm>
            <a:effectLst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62E6AA4D-EC17-45B5-B621-DF0FD91FD4B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D56F11D0-7966-41FE-AAB9-EC0C54F11F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-2" y="-1"/>
                <a:ext cx="4572002" cy="6858002"/>
              </a:xfrm>
              <a:custGeom>
                <a:avLst/>
                <a:gdLst>
                  <a:gd name="connsiteX0" fmla="*/ 4214994 w 4572002"/>
                  <a:gd name="connsiteY0" fmla="*/ 6564620 h 6858002"/>
                  <a:gd name="connsiteX1" fmla="*/ 4214994 w 4572002"/>
                  <a:gd name="connsiteY1" fmla="*/ 6564621 h 6858002"/>
                  <a:gd name="connsiteX2" fmla="*/ 4237474 w 4572002"/>
                  <a:gd name="connsiteY2" fmla="*/ 6588626 h 6858002"/>
                  <a:gd name="connsiteX3" fmla="*/ 4254096 w 4572002"/>
                  <a:gd name="connsiteY3" fmla="*/ 6625225 h 6858002"/>
                  <a:gd name="connsiteX4" fmla="*/ 4247001 w 4572002"/>
                  <a:gd name="connsiteY4" fmla="*/ 6662540 h 6858002"/>
                  <a:gd name="connsiteX5" fmla="*/ 4247000 w 4572002"/>
                  <a:gd name="connsiteY5" fmla="*/ 6662541 h 6858002"/>
                  <a:gd name="connsiteX6" fmla="*/ 4246999 w 4572002"/>
                  <a:gd name="connsiteY6" fmla="*/ 6662544 h 6858002"/>
                  <a:gd name="connsiteX7" fmla="*/ 4235550 w 4572002"/>
                  <a:gd name="connsiteY7" fmla="*/ 6683027 h 6858002"/>
                  <a:gd name="connsiteX8" fmla="*/ 4232403 w 4572002"/>
                  <a:gd name="connsiteY8" fmla="*/ 6702976 h 6858002"/>
                  <a:gd name="connsiteX9" fmla="*/ 4232403 w 4572002"/>
                  <a:gd name="connsiteY9" fmla="*/ 6702977 h 6858002"/>
                  <a:gd name="connsiteX10" fmla="*/ 4246238 w 4572002"/>
                  <a:gd name="connsiteY10" fmla="*/ 6742553 h 6858002"/>
                  <a:gd name="connsiteX11" fmla="*/ 4246239 w 4572002"/>
                  <a:gd name="connsiteY11" fmla="*/ 6742555 h 6858002"/>
                  <a:gd name="connsiteX12" fmla="*/ 4265716 w 4572002"/>
                  <a:gd name="connsiteY12" fmla="*/ 6812062 h 6858002"/>
                  <a:gd name="connsiteX13" fmla="*/ 4265717 w 4572002"/>
                  <a:gd name="connsiteY13" fmla="*/ 6812064 h 6858002"/>
                  <a:gd name="connsiteX14" fmla="*/ 4265717 w 4572002"/>
                  <a:gd name="connsiteY14" fmla="*/ 6812063 h 6858002"/>
                  <a:gd name="connsiteX15" fmla="*/ 4265716 w 4572002"/>
                  <a:gd name="connsiteY15" fmla="*/ 6812062 h 6858002"/>
                  <a:gd name="connsiteX16" fmla="*/ 4260942 w 4572002"/>
                  <a:gd name="connsiteY16" fmla="*/ 6776800 h 6858002"/>
                  <a:gd name="connsiteX17" fmla="*/ 4246239 w 4572002"/>
                  <a:gd name="connsiteY17" fmla="*/ 6742555 h 6858002"/>
                  <a:gd name="connsiteX18" fmla="*/ 4246238 w 4572002"/>
                  <a:gd name="connsiteY18" fmla="*/ 6742552 h 6858002"/>
                  <a:gd name="connsiteX19" fmla="*/ 4232403 w 4572002"/>
                  <a:gd name="connsiteY19" fmla="*/ 6702976 h 6858002"/>
                  <a:gd name="connsiteX20" fmla="*/ 4246999 w 4572002"/>
                  <a:gd name="connsiteY20" fmla="*/ 6662544 h 6858002"/>
                  <a:gd name="connsiteX21" fmla="*/ 4247000 w 4572002"/>
                  <a:gd name="connsiteY21" fmla="*/ 6662542 h 6858002"/>
                  <a:gd name="connsiteX22" fmla="*/ 4247001 w 4572002"/>
                  <a:gd name="connsiteY22" fmla="*/ 6662540 h 6858002"/>
                  <a:gd name="connsiteX23" fmla="*/ 4254084 w 4572002"/>
                  <a:gd name="connsiteY23" fmla="*/ 6645552 h 6858002"/>
                  <a:gd name="connsiteX24" fmla="*/ 4254096 w 4572002"/>
                  <a:gd name="connsiteY24" fmla="*/ 6625225 h 6858002"/>
                  <a:gd name="connsiteX25" fmla="*/ 4254096 w 4572002"/>
                  <a:gd name="connsiteY25" fmla="*/ 6625224 h 6858002"/>
                  <a:gd name="connsiteX26" fmla="*/ 4237474 w 4572002"/>
                  <a:gd name="connsiteY26" fmla="*/ 6588625 h 6858002"/>
                  <a:gd name="connsiteX27" fmla="*/ 4295315 w 4572002"/>
                  <a:gd name="connsiteY27" fmla="*/ 6438981 h 6858002"/>
                  <a:gd name="connsiteX28" fmla="*/ 4275385 w 4572002"/>
                  <a:gd name="connsiteY28" fmla="*/ 6463840 h 6858002"/>
                  <a:gd name="connsiteX29" fmla="*/ 4275382 w 4572002"/>
                  <a:gd name="connsiteY29" fmla="*/ 6463849 h 6858002"/>
                  <a:gd name="connsiteX30" fmla="*/ 4261587 w 4572002"/>
                  <a:gd name="connsiteY30" fmla="*/ 6513012 h 6858002"/>
                  <a:gd name="connsiteX31" fmla="*/ 4242781 w 4572002"/>
                  <a:gd name="connsiteY31" fmla="*/ 6546194 h 6858002"/>
                  <a:gd name="connsiteX32" fmla="*/ 4242781 w 4572002"/>
                  <a:gd name="connsiteY32" fmla="*/ 6546195 h 6858002"/>
                  <a:gd name="connsiteX33" fmla="*/ 4259120 w 4572002"/>
                  <a:gd name="connsiteY33" fmla="*/ 6521804 h 6858002"/>
                  <a:gd name="connsiteX34" fmla="*/ 4261587 w 4572002"/>
                  <a:gd name="connsiteY34" fmla="*/ 6513012 h 6858002"/>
                  <a:gd name="connsiteX35" fmla="*/ 4264398 w 4572002"/>
                  <a:gd name="connsiteY35" fmla="*/ 6508052 h 6858002"/>
                  <a:gd name="connsiteX36" fmla="*/ 4275382 w 4572002"/>
                  <a:gd name="connsiteY36" fmla="*/ 6463849 h 6858002"/>
                  <a:gd name="connsiteX37" fmla="*/ 4275385 w 4572002"/>
                  <a:gd name="connsiteY37" fmla="*/ 6463841 h 6858002"/>
                  <a:gd name="connsiteX38" fmla="*/ 4295315 w 4572002"/>
                  <a:gd name="connsiteY38" fmla="*/ 6438981 h 6858002"/>
                  <a:gd name="connsiteX39" fmla="*/ 4381289 w 4572002"/>
                  <a:gd name="connsiteY39" fmla="*/ 6365204 h 6858002"/>
                  <a:gd name="connsiteX40" fmla="*/ 4380008 w 4572002"/>
                  <a:gd name="connsiteY40" fmla="*/ 6387910 h 6858002"/>
                  <a:gd name="connsiteX41" fmla="*/ 4378243 w 4572002"/>
                  <a:gd name="connsiteY41" fmla="*/ 6391549 h 6858002"/>
                  <a:gd name="connsiteX42" fmla="*/ 4370589 w 4572002"/>
                  <a:gd name="connsiteY42" fmla="*/ 6407332 h 6858002"/>
                  <a:gd name="connsiteX43" fmla="*/ 4370589 w 4572002"/>
                  <a:gd name="connsiteY43" fmla="*/ 6407333 h 6858002"/>
                  <a:gd name="connsiteX44" fmla="*/ 4378243 w 4572002"/>
                  <a:gd name="connsiteY44" fmla="*/ 6391549 h 6858002"/>
                  <a:gd name="connsiteX45" fmla="*/ 4380008 w 4572002"/>
                  <a:gd name="connsiteY45" fmla="*/ 6387910 h 6858002"/>
                  <a:gd name="connsiteX46" fmla="*/ 4142220 w 4572002"/>
                  <a:gd name="connsiteY46" fmla="*/ 4221391 h 6858002"/>
                  <a:gd name="connsiteX47" fmla="*/ 4142220 w 4572002"/>
                  <a:gd name="connsiteY47" fmla="*/ 4221392 h 6858002"/>
                  <a:gd name="connsiteX48" fmla="*/ 4147936 w 4572002"/>
                  <a:gd name="connsiteY48" fmla="*/ 4253015 h 6858002"/>
                  <a:gd name="connsiteX49" fmla="*/ 4187752 w 4572002"/>
                  <a:gd name="connsiteY49" fmla="*/ 4324646 h 6858002"/>
                  <a:gd name="connsiteX50" fmla="*/ 4196706 w 4572002"/>
                  <a:gd name="connsiteY50" fmla="*/ 4363891 h 6858002"/>
                  <a:gd name="connsiteX51" fmla="*/ 4195944 w 4572002"/>
                  <a:gd name="connsiteY51" fmla="*/ 4482004 h 6858002"/>
                  <a:gd name="connsiteX52" fmla="*/ 4135934 w 4572002"/>
                  <a:gd name="connsiteY52" fmla="*/ 4659174 h 6858002"/>
                  <a:gd name="connsiteX53" fmla="*/ 4127932 w 4572002"/>
                  <a:gd name="connsiteY53" fmla="*/ 4677655 h 6858002"/>
                  <a:gd name="connsiteX54" fmla="*/ 4118025 w 4572002"/>
                  <a:gd name="connsiteY54" fmla="*/ 4767764 h 6858002"/>
                  <a:gd name="connsiteX55" fmla="*/ 4116716 w 4572002"/>
                  <a:gd name="connsiteY55" fmla="*/ 4800483 h 6858002"/>
                  <a:gd name="connsiteX56" fmla="*/ 4116716 w 4572002"/>
                  <a:gd name="connsiteY56" fmla="*/ 4800484 h 6858002"/>
                  <a:gd name="connsiteX57" fmla="*/ 4131552 w 4572002"/>
                  <a:gd name="connsiteY57" fmla="*/ 4828917 h 6858002"/>
                  <a:gd name="connsiteX58" fmla="*/ 4153733 w 4572002"/>
                  <a:gd name="connsiteY58" fmla="*/ 4863343 h 6858002"/>
                  <a:gd name="connsiteX59" fmla="*/ 4161262 w 4572002"/>
                  <a:gd name="connsiteY59" fmla="*/ 4889275 h 6858002"/>
                  <a:gd name="connsiteX60" fmla="*/ 4159557 w 4572002"/>
                  <a:gd name="connsiteY60" fmla="*/ 4912168 h 6858002"/>
                  <a:gd name="connsiteX61" fmla="*/ 4158155 w 4572002"/>
                  <a:gd name="connsiteY61" fmla="*/ 4933804 h 6858002"/>
                  <a:gd name="connsiteX62" fmla="*/ 4158155 w 4572002"/>
                  <a:gd name="connsiteY62" fmla="*/ 4933805 h 6858002"/>
                  <a:gd name="connsiteX63" fmla="*/ 4162914 w 4572002"/>
                  <a:gd name="connsiteY63" fmla="*/ 4952673 h 6858002"/>
                  <a:gd name="connsiteX64" fmla="*/ 4165707 w 4572002"/>
                  <a:gd name="connsiteY64" fmla="*/ 4957454 h 6858002"/>
                  <a:gd name="connsiteX65" fmla="*/ 4166985 w 4572002"/>
                  <a:gd name="connsiteY65" fmla="*/ 4961456 h 6858002"/>
                  <a:gd name="connsiteX66" fmla="*/ 4182989 w 4572002"/>
                  <a:gd name="connsiteY66" fmla="*/ 4987038 h 6858002"/>
                  <a:gd name="connsiteX67" fmla="*/ 4209468 w 4572002"/>
                  <a:gd name="connsiteY67" fmla="*/ 5041522 h 6858002"/>
                  <a:gd name="connsiteX68" fmla="*/ 4216684 w 4572002"/>
                  <a:gd name="connsiteY68" fmla="*/ 5072376 h 6858002"/>
                  <a:gd name="connsiteX69" fmla="*/ 4222587 w 4572002"/>
                  <a:gd name="connsiteY69" fmla="*/ 5087441 h 6858002"/>
                  <a:gd name="connsiteX70" fmla="*/ 4235615 w 4572002"/>
                  <a:gd name="connsiteY70" fmla="*/ 5133220 h 6858002"/>
                  <a:gd name="connsiteX71" fmla="*/ 4235616 w 4572002"/>
                  <a:gd name="connsiteY71" fmla="*/ 5133225 h 6858002"/>
                  <a:gd name="connsiteX72" fmla="*/ 4228901 w 4572002"/>
                  <a:gd name="connsiteY72" fmla="*/ 5166113 h 6858002"/>
                  <a:gd name="connsiteX73" fmla="*/ 4228901 w 4572002"/>
                  <a:gd name="connsiteY73" fmla="*/ 5166114 h 6858002"/>
                  <a:gd name="connsiteX74" fmla="*/ 4229593 w 4572002"/>
                  <a:gd name="connsiteY74" fmla="*/ 5172091 h 6858002"/>
                  <a:gd name="connsiteX75" fmla="*/ 4232139 w 4572002"/>
                  <a:gd name="connsiteY75" fmla="*/ 5179068 h 6858002"/>
                  <a:gd name="connsiteX76" fmla="*/ 4231973 w 4572002"/>
                  <a:gd name="connsiteY76" fmla="*/ 5229434 h 6858002"/>
                  <a:gd name="connsiteX77" fmla="*/ 4225669 w 4572002"/>
                  <a:gd name="connsiteY77" fmla="*/ 5241089 h 6858002"/>
                  <a:gd name="connsiteX78" fmla="*/ 4208517 w 4572002"/>
                  <a:gd name="connsiteY78" fmla="*/ 5272796 h 6858002"/>
                  <a:gd name="connsiteX79" fmla="*/ 4184613 w 4572002"/>
                  <a:gd name="connsiteY79" fmla="*/ 5312288 h 6858002"/>
                  <a:gd name="connsiteX80" fmla="*/ 4183557 w 4572002"/>
                  <a:gd name="connsiteY80" fmla="*/ 5321350 h 6858002"/>
                  <a:gd name="connsiteX81" fmla="*/ 4181083 w 4572002"/>
                  <a:gd name="connsiteY81" fmla="*/ 5326163 h 6858002"/>
                  <a:gd name="connsiteX82" fmla="*/ 4179637 w 4572002"/>
                  <a:gd name="connsiteY82" fmla="*/ 5355014 h 6858002"/>
                  <a:gd name="connsiteX83" fmla="*/ 4179637 w 4572002"/>
                  <a:gd name="connsiteY83" fmla="*/ 5355015 h 6858002"/>
                  <a:gd name="connsiteX84" fmla="*/ 4184513 w 4572002"/>
                  <a:gd name="connsiteY84" fmla="*/ 5385385 h 6858002"/>
                  <a:gd name="connsiteX85" fmla="*/ 4192704 w 4572002"/>
                  <a:gd name="connsiteY85" fmla="*/ 5425583 h 6858002"/>
                  <a:gd name="connsiteX86" fmla="*/ 4204327 w 4572002"/>
                  <a:gd name="connsiteY86" fmla="*/ 5480638 h 6858002"/>
                  <a:gd name="connsiteX87" fmla="*/ 4208850 w 4572002"/>
                  <a:gd name="connsiteY87" fmla="*/ 5507668 h 6858002"/>
                  <a:gd name="connsiteX88" fmla="*/ 4198232 w 4572002"/>
                  <a:gd name="connsiteY88" fmla="*/ 5531692 h 6858002"/>
                  <a:gd name="connsiteX89" fmla="*/ 4198231 w 4572002"/>
                  <a:gd name="connsiteY89" fmla="*/ 5531693 h 6858002"/>
                  <a:gd name="connsiteX90" fmla="*/ 4188085 w 4572002"/>
                  <a:gd name="connsiteY90" fmla="*/ 5547578 h 6858002"/>
                  <a:gd name="connsiteX91" fmla="*/ 4188085 w 4572002"/>
                  <a:gd name="connsiteY91" fmla="*/ 5547579 h 6858002"/>
                  <a:gd name="connsiteX92" fmla="*/ 4197659 w 4572002"/>
                  <a:gd name="connsiteY92" fmla="*/ 5562747 h 6858002"/>
                  <a:gd name="connsiteX93" fmla="*/ 4268907 w 4572002"/>
                  <a:gd name="connsiteY93" fmla="*/ 5704484 h 6858002"/>
                  <a:gd name="connsiteX94" fmla="*/ 4274812 w 4572002"/>
                  <a:gd name="connsiteY94" fmla="*/ 5740489 h 6858002"/>
                  <a:gd name="connsiteX95" fmla="*/ 4283578 w 4572002"/>
                  <a:gd name="connsiteY95" fmla="*/ 5760874 h 6858002"/>
                  <a:gd name="connsiteX96" fmla="*/ 4371973 w 4572002"/>
                  <a:gd name="connsiteY96" fmla="*/ 5883752 h 6858002"/>
                  <a:gd name="connsiteX97" fmla="*/ 4371974 w 4572002"/>
                  <a:gd name="connsiteY97" fmla="*/ 5883757 h 6858002"/>
                  <a:gd name="connsiteX98" fmla="*/ 4389877 w 4572002"/>
                  <a:gd name="connsiteY98" fmla="*/ 5935946 h 6858002"/>
                  <a:gd name="connsiteX99" fmla="*/ 4389878 w 4572002"/>
                  <a:gd name="connsiteY99" fmla="*/ 5935950 h 6858002"/>
                  <a:gd name="connsiteX100" fmla="*/ 4386259 w 4572002"/>
                  <a:gd name="connsiteY100" fmla="*/ 5993290 h 6858002"/>
                  <a:gd name="connsiteX101" fmla="*/ 4386259 w 4572002"/>
                  <a:gd name="connsiteY101" fmla="*/ 5993291 h 6858002"/>
                  <a:gd name="connsiteX102" fmla="*/ 4379782 w 4572002"/>
                  <a:gd name="connsiteY102" fmla="*/ 6026440 h 6858002"/>
                  <a:gd name="connsiteX103" fmla="*/ 4323583 w 4572002"/>
                  <a:gd name="connsiteY103" fmla="*/ 6108738 h 6858002"/>
                  <a:gd name="connsiteX104" fmla="*/ 4309890 w 4572002"/>
                  <a:gd name="connsiteY104" fmla="*/ 6133314 h 6858002"/>
                  <a:gd name="connsiteX105" fmla="*/ 4309890 w 4572002"/>
                  <a:gd name="connsiteY105" fmla="*/ 6133315 h 6858002"/>
                  <a:gd name="connsiteX106" fmla="*/ 4313591 w 4572002"/>
                  <a:gd name="connsiteY106" fmla="*/ 6143190 h 6858002"/>
                  <a:gd name="connsiteX107" fmla="*/ 4325486 w 4572002"/>
                  <a:gd name="connsiteY107" fmla="*/ 6155600 h 6858002"/>
                  <a:gd name="connsiteX108" fmla="*/ 4325488 w 4572002"/>
                  <a:gd name="connsiteY108" fmla="*/ 6155603 h 6858002"/>
                  <a:gd name="connsiteX109" fmla="*/ 4364160 w 4572002"/>
                  <a:gd name="connsiteY109" fmla="*/ 6228757 h 6858002"/>
                  <a:gd name="connsiteX110" fmla="*/ 4381497 w 4572002"/>
                  <a:gd name="connsiteY110" fmla="*/ 6361540 h 6858002"/>
                  <a:gd name="connsiteX111" fmla="*/ 4381497 w 4572002"/>
                  <a:gd name="connsiteY111" fmla="*/ 6361539 h 6858002"/>
                  <a:gd name="connsiteX112" fmla="*/ 4364160 w 4572002"/>
                  <a:gd name="connsiteY112" fmla="*/ 6228756 h 6858002"/>
                  <a:gd name="connsiteX113" fmla="*/ 4325488 w 4572002"/>
                  <a:gd name="connsiteY113" fmla="*/ 6155602 h 6858002"/>
                  <a:gd name="connsiteX114" fmla="*/ 4325486 w 4572002"/>
                  <a:gd name="connsiteY114" fmla="*/ 6155600 h 6858002"/>
                  <a:gd name="connsiteX115" fmla="*/ 4309890 w 4572002"/>
                  <a:gd name="connsiteY115" fmla="*/ 6133315 h 6858002"/>
                  <a:gd name="connsiteX116" fmla="*/ 4323583 w 4572002"/>
                  <a:gd name="connsiteY116" fmla="*/ 6108739 h 6858002"/>
                  <a:gd name="connsiteX117" fmla="*/ 4379782 w 4572002"/>
                  <a:gd name="connsiteY117" fmla="*/ 6026441 h 6858002"/>
                  <a:gd name="connsiteX118" fmla="*/ 4386259 w 4572002"/>
                  <a:gd name="connsiteY118" fmla="*/ 5993292 h 6858002"/>
                  <a:gd name="connsiteX119" fmla="*/ 4386259 w 4572002"/>
                  <a:gd name="connsiteY119" fmla="*/ 5993290 h 6858002"/>
                  <a:gd name="connsiteX120" fmla="*/ 4389712 w 4572002"/>
                  <a:gd name="connsiteY120" fmla="*/ 5964477 h 6858002"/>
                  <a:gd name="connsiteX121" fmla="*/ 4389878 w 4572002"/>
                  <a:gd name="connsiteY121" fmla="*/ 5935950 h 6858002"/>
                  <a:gd name="connsiteX122" fmla="*/ 4389878 w 4572002"/>
                  <a:gd name="connsiteY122" fmla="*/ 5935949 h 6858002"/>
                  <a:gd name="connsiteX123" fmla="*/ 4389877 w 4572002"/>
                  <a:gd name="connsiteY123" fmla="*/ 5935946 h 6858002"/>
                  <a:gd name="connsiteX124" fmla="*/ 4382997 w 4572002"/>
                  <a:gd name="connsiteY124" fmla="*/ 5909351 h 6858002"/>
                  <a:gd name="connsiteX125" fmla="*/ 4371974 w 4572002"/>
                  <a:gd name="connsiteY125" fmla="*/ 5883757 h 6858002"/>
                  <a:gd name="connsiteX126" fmla="*/ 4371973 w 4572002"/>
                  <a:gd name="connsiteY126" fmla="*/ 5883751 h 6858002"/>
                  <a:gd name="connsiteX127" fmla="*/ 4283578 w 4572002"/>
                  <a:gd name="connsiteY127" fmla="*/ 5760873 h 6858002"/>
                  <a:gd name="connsiteX128" fmla="*/ 4274812 w 4572002"/>
                  <a:gd name="connsiteY128" fmla="*/ 5740488 h 6858002"/>
                  <a:gd name="connsiteX129" fmla="*/ 4268907 w 4572002"/>
                  <a:gd name="connsiteY129" fmla="*/ 5704483 h 6858002"/>
                  <a:gd name="connsiteX130" fmla="*/ 4197659 w 4572002"/>
                  <a:gd name="connsiteY130" fmla="*/ 5562746 h 6858002"/>
                  <a:gd name="connsiteX131" fmla="*/ 4188085 w 4572002"/>
                  <a:gd name="connsiteY131" fmla="*/ 5547578 h 6858002"/>
                  <a:gd name="connsiteX132" fmla="*/ 4198231 w 4572002"/>
                  <a:gd name="connsiteY132" fmla="*/ 5531694 h 6858002"/>
                  <a:gd name="connsiteX133" fmla="*/ 4198232 w 4572002"/>
                  <a:gd name="connsiteY133" fmla="*/ 5531692 h 6858002"/>
                  <a:gd name="connsiteX134" fmla="*/ 4206630 w 4572002"/>
                  <a:gd name="connsiteY134" fmla="*/ 5520422 h 6858002"/>
                  <a:gd name="connsiteX135" fmla="*/ 4208850 w 4572002"/>
                  <a:gd name="connsiteY135" fmla="*/ 5507668 h 6858002"/>
                  <a:gd name="connsiteX136" fmla="*/ 4208850 w 4572002"/>
                  <a:gd name="connsiteY136" fmla="*/ 5507667 h 6858002"/>
                  <a:gd name="connsiteX137" fmla="*/ 4204327 w 4572002"/>
                  <a:gd name="connsiteY137" fmla="*/ 5480637 h 6858002"/>
                  <a:gd name="connsiteX138" fmla="*/ 4192704 w 4572002"/>
                  <a:gd name="connsiteY138" fmla="*/ 5425582 h 6858002"/>
                  <a:gd name="connsiteX139" fmla="*/ 4184513 w 4572002"/>
                  <a:gd name="connsiteY139" fmla="*/ 5385384 h 6858002"/>
                  <a:gd name="connsiteX140" fmla="*/ 4179637 w 4572002"/>
                  <a:gd name="connsiteY140" fmla="*/ 5355014 h 6858002"/>
                  <a:gd name="connsiteX141" fmla="*/ 4183557 w 4572002"/>
                  <a:gd name="connsiteY141" fmla="*/ 5321350 h 6858002"/>
                  <a:gd name="connsiteX142" fmla="*/ 4208517 w 4572002"/>
                  <a:gd name="connsiteY142" fmla="*/ 5272797 h 6858002"/>
                  <a:gd name="connsiteX143" fmla="*/ 4225669 w 4572002"/>
                  <a:gd name="connsiteY143" fmla="*/ 5241089 h 6858002"/>
                  <a:gd name="connsiteX144" fmla="*/ 4231973 w 4572002"/>
                  <a:gd name="connsiteY144" fmla="*/ 5229433 h 6858002"/>
                  <a:gd name="connsiteX145" fmla="*/ 4232139 w 4572002"/>
                  <a:gd name="connsiteY145" fmla="*/ 5179068 h 6858002"/>
                  <a:gd name="connsiteX146" fmla="*/ 4232139 w 4572002"/>
                  <a:gd name="connsiteY146" fmla="*/ 5179067 h 6858002"/>
                  <a:gd name="connsiteX147" fmla="*/ 4229593 w 4572002"/>
                  <a:gd name="connsiteY147" fmla="*/ 5172090 h 6858002"/>
                  <a:gd name="connsiteX148" fmla="*/ 4228901 w 4572002"/>
                  <a:gd name="connsiteY148" fmla="*/ 5166114 h 6858002"/>
                  <a:gd name="connsiteX149" fmla="*/ 4235616 w 4572002"/>
                  <a:gd name="connsiteY149" fmla="*/ 5133225 h 6858002"/>
                  <a:gd name="connsiteX150" fmla="*/ 4235616 w 4572002"/>
                  <a:gd name="connsiteY150" fmla="*/ 5133224 h 6858002"/>
                  <a:gd name="connsiteX151" fmla="*/ 4235615 w 4572002"/>
                  <a:gd name="connsiteY151" fmla="*/ 5133220 h 6858002"/>
                  <a:gd name="connsiteX152" fmla="*/ 4228473 w 4572002"/>
                  <a:gd name="connsiteY152" fmla="*/ 5102461 h 6858002"/>
                  <a:gd name="connsiteX153" fmla="*/ 4222587 w 4572002"/>
                  <a:gd name="connsiteY153" fmla="*/ 5087441 h 6858002"/>
                  <a:gd name="connsiteX154" fmla="*/ 4222582 w 4572002"/>
                  <a:gd name="connsiteY154" fmla="*/ 5087423 h 6858002"/>
                  <a:gd name="connsiteX155" fmla="*/ 4209468 w 4572002"/>
                  <a:gd name="connsiteY155" fmla="*/ 5041521 h 6858002"/>
                  <a:gd name="connsiteX156" fmla="*/ 4182989 w 4572002"/>
                  <a:gd name="connsiteY156" fmla="*/ 4987037 h 6858002"/>
                  <a:gd name="connsiteX157" fmla="*/ 4165707 w 4572002"/>
                  <a:gd name="connsiteY157" fmla="*/ 4957454 h 6858002"/>
                  <a:gd name="connsiteX158" fmla="*/ 4158155 w 4572002"/>
                  <a:gd name="connsiteY158" fmla="*/ 4933805 h 6858002"/>
                  <a:gd name="connsiteX159" fmla="*/ 4159557 w 4572002"/>
                  <a:gd name="connsiteY159" fmla="*/ 4912169 h 6858002"/>
                  <a:gd name="connsiteX160" fmla="*/ 4161262 w 4572002"/>
                  <a:gd name="connsiteY160" fmla="*/ 4889276 h 6858002"/>
                  <a:gd name="connsiteX161" fmla="*/ 4161262 w 4572002"/>
                  <a:gd name="connsiteY161" fmla="*/ 4889275 h 6858002"/>
                  <a:gd name="connsiteX162" fmla="*/ 4156484 w 4572002"/>
                  <a:gd name="connsiteY162" fmla="*/ 4867614 h 6858002"/>
                  <a:gd name="connsiteX163" fmla="*/ 4153733 w 4572002"/>
                  <a:gd name="connsiteY163" fmla="*/ 4863343 h 6858002"/>
                  <a:gd name="connsiteX164" fmla="*/ 4151983 w 4572002"/>
                  <a:gd name="connsiteY164" fmla="*/ 4857317 h 6858002"/>
                  <a:gd name="connsiteX165" fmla="*/ 4131552 w 4572002"/>
                  <a:gd name="connsiteY165" fmla="*/ 4828916 h 6858002"/>
                  <a:gd name="connsiteX166" fmla="*/ 4116716 w 4572002"/>
                  <a:gd name="connsiteY166" fmla="*/ 4800483 h 6858002"/>
                  <a:gd name="connsiteX167" fmla="*/ 4118025 w 4572002"/>
                  <a:gd name="connsiteY167" fmla="*/ 4767765 h 6858002"/>
                  <a:gd name="connsiteX168" fmla="*/ 4127932 w 4572002"/>
                  <a:gd name="connsiteY168" fmla="*/ 4677656 h 6858002"/>
                  <a:gd name="connsiteX169" fmla="*/ 4135934 w 4572002"/>
                  <a:gd name="connsiteY169" fmla="*/ 4659175 h 6858002"/>
                  <a:gd name="connsiteX170" fmla="*/ 4195944 w 4572002"/>
                  <a:gd name="connsiteY170" fmla="*/ 4482005 h 6858002"/>
                  <a:gd name="connsiteX171" fmla="*/ 4196706 w 4572002"/>
                  <a:gd name="connsiteY171" fmla="*/ 4363891 h 6858002"/>
                  <a:gd name="connsiteX172" fmla="*/ 4196706 w 4572002"/>
                  <a:gd name="connsiteY172" fmla="*/ 4363890 h 6858002"/>
                  <a:gd name="connsiteX173" fmla="*/ 4187752 w 4572002"/>
                  <a:gd name="connsiteY173" fmla="*/ 4324645 h 6858002"/>
                  <a:gd name="connsiteX174" fmla="*/ 4147936 w 4572002"/>
                  <a:gd name="connsiteY174" fmla="*/ 4253014 h 6858002"/>
                  <a:gd name="connsiteX175" fmla="*/ 4211111 w 4572002"/>
                  <a:gd name="connsiteY175" fmla="*/ 2836172 h 6858002"/>
                  <a:gd name="connsiteX176" fmla="*/ 4202421 w 4572002"/>
                  <a:gd name="connsiteY176" fmla="*/ 2848793 h 6858002"/>
                  <a:gd name="connsiteX177" fmla="*/ 4186816 w 4572002"/>
                  <a:gd name="connsiteY177" fmla="*/ 2897785 h 6858002"/>
                  <a:gd name="connsiteX178" fmla="*/ 4185787 w 4572002"/>
                  <a:gd name="connsiteY178" fmla="*/ 2903551 h 6858002"/>
                  <a:gd name="connsiteX179" fmla="*/ 4182513 w 4572002"/>
                  <a:gd name="connsiteY179" fmla="*/ 2914328 h 6858002"/>
                  <a:gd name="connsiteX180" fmla="*/ 4177882 w 4572002"/>
                  <a:gd name="connsiteY180" fmla="*/ 2947858 h 6858002"/>
                  <a:gd name="connsiteX181" fmla="*/ 4177881 w 4572002"/>
                  <a:gd name="connsiteY181" fmla="*/ 2947862 h 6858002"/>
                  <a:gd name="connsiteX182" fmla="*/ 4177881 w 4572002"/>
                  <a:gd name="connsiteY182" fmla="*/ 2947863 h 6858002"/>
                  <a:gd name="connsiteX183" fmla="*/ 4181465 w 4572002"/>
                  <a:gd name="connsiteY183" fmla="*/ 2982149 h 6858002"/>
                  <a:gd name="connsiteX184" fmla="*/ 4193158 w 4572002"/>
                  <a:gd name="connsiteY184" fmla="*/ 3077402 h 6858002"/>
                  <a:gd name="connsiteX185" fmla="*/ 4180703 w 4572002"/>
                  <a:gd name="connsiteY185" fmla="*/ 3172654 h 6858002"/>
                  <a:gd name="connsiteX186" fmla="*/ 4133076 w 4572002"/>
                  <a:gd name="connsiteY186" fmla="*/ 3489467 h 6858002"/>
                  <a:gd name="connsiteX187" fmla="*/ 4110977 w 4572002"/>
                  <a:gd name="connsiteY187" fmla="*/ 3544713 h 6858002"/>
                  <a:gd name="connsiteX188" fmla="*/ 4093355 w 4572002"/>
                  <a:gd name="connsiteY188" fmla="*/ 3574408 h 6858002"/>
                  <a:gd name="connsiteX189" fmla="*/ 4093355 w 4572002"/>
                  <a:gd name="connsiteY189" fmla="*/ 3574409 h 6858002"/>
                  <a:gd name="connsiteX190" fmla="*/ 4105453 w 4572002"/>
                  <a:gd name="connsiteY190" fmla="*/ 3606818 h 6858002"/>
                  <a:gd name="connsiteX191" fmla="*/ 4118979 w 4572002"/>
                  <a:gd name="connsiteY191" fmla="*/ 3630633 h 6858002"/>
                  <a:gd name="connsiteX192" fmla="*/ 4136708 w 4572002"/>
                  <a:gd name="connsiteY192" fmla="*/ 3654416 h 6858002"/>
                  <a:gd name="connsiteX193" fmla="*/ 4140382 w 4572002"/>
                  <a:gd name="connsiteY193" fmla="*/ 3668940 h 6858002"/>
                  <a:gd name="connsiteX194" fmla="*/ 4143220 w 4572002"/>
                  <a:gd name="connsiteY194" fmla="*/ 3680164 h 6858002"/>
                  <a:gd name="connsiteX195" fmla="*/ 4139172 w 4572002"/>
                  <a:gd name="connsiteY195" fmla="*/ 3734837 h 6858002"/>
                  <a:gd name="connsiteX196" fmla="*/ 4139172 w 4572002"/>
                  <a:gd name="connsiteY196" fmla="*/ 3734838 h 6858002"/>
                  <a:gd name="connsiteX197" fmla="*/ 4139554 w 4572002"/>
                  <a:gd name="connsiteY197" fmla="*/ 3754653 h 6858002"/>
                  <a:gd name="connsiteX198" fmla="*/ 4145911 w 4572002"/>
                  <a:gd name="connsiteY198" fmla="*/ 3789776 h 6858002"/>
                  <a:gd name="connsiteX199" fmla="*/ 4130980 w 4572002"/>
                  <a:gd name="connsiteY199" fmla="*/ 3822472 h 6858002"/>
                  <a:gd name="connsiteX200" fmla="*/ 4116645 w 4572002"/>
                  <a:gd name="connsiteY200" fmla="*/ 3852619 h 6858002"/>
                  <a:gd name="connsiteX201" fmla="*/ 4116645 w 4572002"/>
                  <a:gd name="connsiteY201" fmla="*/ 3852620 h 6858002"/>
                  <a:gd name="connsiteX202" fmla="*/ 4117425 w 4572002"/>
                  <a:gd name="connsiteY202" fmla="*/ 3868764 h 6858002"/>
                  <a:gd name="connsiteX203" fmla="*/ 4126028 w 4572002"/>
                  <a:gd name="connsiteY203" fmla="*/ 3885337 h 6858002"/>
                  <a:gd name="connsiteX204" fmla="*/ 4126028 w 4572002"/>
                  <a:gd name="connsiteY204" fmla="*/ 3885339 h 6858002"/>
                  <a:gd name="connsiteX205" fmla="*/ 4148409 w 4572002"/>
                  <a:gd name="connsiteY205" fmla="*/ 3923125 h 6858002"/>
                  <a:gd name="connsiteX206" fmla="*/ 4157913 w 4572002"/>
                  <a:gd name="connsiteY206" fmla="*/ 3962160 h 6858002"/>
                  <a:gd name="connsiteX207" fmla="*/ 4142221 w 4572002"/>
                  <a:gd name="connsiteY207" fmla="*/ 4043838 h 6858002"/>
                  <a:gd name="connsiteX208" fmla="*/ 4142220 w 4572002"/>
                  <a:gd name="connsiteY208" fmla="*/ 4043839 h 6858002"/>
                  <a:gd name="connsiteX209" fmla="*/ 4127099 w 4572002"/>
                  <a:gd name="connsiteY209" fmla="*/ 4103825 h 6858002"/>
                  <a:gd name="connsiteX210" fmla="*/ 4127099 w 4572002"/>
                  <a:gd name="connsiteY210" fmla="*/ 4103826 h 6858002"/>
                  <a:gd name="connsiteX211" fmla="*/ 4129066 w 4572002"/>
                  <a:gd name="connsiteY211" fmla="*/ 4134256 h 6858002"/>
                  <a:gd name="connsiteX212" fmla="*/ 4138410 w 4572002"/>
                  <a:gd name="connsiteY212" fmla="*/ 4165382 h 6858002"/>
                  <a:gd name="connsiteX213" fmla="*/ 4138410 w 4572002"/>
                  <a:gd name="connsiteY213" fmla="*/ 4165384 h 6858002"/>
                  <a:gd name="connsiteX214" fmla="*/ 4142315 w 4572002"/>
                  <a:gd name="connsiteY214" fmla="*/ 4192388 h 6858002"/>
                  <a:gd name="connsiteX215" fmla="*/ 4142315 w 4572002"/>
                  <a:gd name="connsiteY215" fmla="*/ 4192387 h 6858002"/>
                  <a:gd name="connsiteX216" fmla="*/ 4138410 w 4572002"/>
                  <a:gd name="connsiteY216" fmla="*/ 4165383 h 6858002"/>
                  <a:gd name="connsiteX217" fmla="*/ 4138410 w 4572002"/>
                  <a:gd name="connsiteY217" fmla="*/ 4165382 h 6858002"/>
                  <a:gd name="connsiteX218" fmla="*/ 4127099 w 4572002"/>
                  <a:gd name="connsiteY218" fmla="*/ 4103826 h 6858002"/>
                  <a:gd name="connsiteX219" fmla="*/ 4142220 w 4572002"/>
                  <a:gd name="connsiteY219" fmla="*/ 4043840 h 6858002"/>
                  <a:gd name="connsiteX220" fmla="*/ 4142221 w 4572002"/>
                  <a:gd name="connsiteY220" fmla="*/ 4043838 h 6858002"/>
                  <a:gd name="connsiteX221" fmla="*/ 4155523 w 4572002"/>
                  <a:gd name="connsiteY221" fmla="*/ 4002410 h 6858002"/>
                  <a:gd name="connsiteX222" fmla="*/ 4157913 w 4572002"/>
                  <a:gd name="connsiteY222" fmla="*/ 3962160 h 6858002"/>
                  <a:gd name="connsiteX223" fmla="*/ 4157913 w 4572002"/>
                  <a:gd name="connsiteY223" fmla="*/ 3962159 h 6858002"/>
                  <a:gd name="connsiteX224" fmla="*/ 4126028 w 4572002"/>
                  <a:gd name="connsiteY224" fmla="*/ 3885338 h 6858002"/>
                  <a:gd name="connsiteX225" fmla="*/ 4126028 w 4572002"/>
                  <a:gd name="connsiteY225" fmla="*/ 3885337 h 6858002"/>
                  <a:gd name="connsiteX226" fmla="*/ 4116645 w 4572002"/>
                  <a:gd name="connsiteY226" fmla="*/ 3852620 h 6858002"/>
                  <a:gd name="connsiteX227" fmla="*/ 4130980 w 4572002"/>
                  <a:gd name="connsiteY227" fmla="*/ 3822473 h 6858002"/>
                  <a:gd name="connsiteX228" fmla="*/ 4145911 w 4572002"/>
                  <a:gd name="connsiteY228" fmla="*/ 3789777 h 6858002"/>
                  <a:gd name="connsiteX229" fmla="*/ 4145911 w 4572002"/>
                  <a:gd name="connsiteY229" fmla="*/ 3789776 h 6858002"/>
                  <a:gd name="connsiteX230" fmla="*/ 4139554 w 4572002"/>
                  <a:gd name="connsiteY230" fmla="*/ 3754652 h 6858002"/>
                  <a:gd name="connsiteX231" fmla="*/ 4139172 w 4572002"/>
                  <a:gd name="connsiteY231" fmla="*/ 3734838 h 6858002"/>
                  <a:gd name="connsiteX232" fmla="*/ 4143220 w 4572002"/>
                  <a:gd name="connsiteY232" fmla="*/ 3680164 h 6858002"/>
                  <a:gd name="connsiteX233" fmla="*/ 4143220 w 4572002"/>
                  <a:gd name="connsiteY233" fmla="*/ 3680163 h 6858002"/>
                  <a:gd name="connsiteX234" fmla="*/ 4140382 w 4572002"/>
                  <a:gd name="connsiteY234" fmla="*/ 3668940 h 6858002"/>
                  <a:gd name="connsiteX235" fmla="*/ 4136708 w 4572002"/>
                  <a:gd name="connsiteY235" fmla="*/ 3654416 h 6858002"/>
                  <a:gd name="connsiteX236" fmla="*/ 4136708 w 4572002"/>
                  <a:gd name="connsiteY236" fmla="*/ 3654416 h 6858002"/>
                  <a:gd name="connsiteX237" fmla="*/ 4136708 w 4572002"/>
                  <a:gd name="connsiteY237" fmla="*/ 3654415 h 6858002"/>
                  <a:gd name="connsiteX238" fmla="*/ 4118979 w 4572002"/>
                  <a:gd name="connsiteY238" fmla="*/ 3630632 h 6858002"/>
                  <a:gd name="connsiteX239" fmla="*/ 4105453 w 4572002"/>
                  <a:gd name="connsiteY239" fmla="*/ 3606817 h 6858002"/>
                  <a:gd name="connsiteX240" fmla="*/ 4095707 w 4572002"/>
                  <a:gd name="connsiteY240" fmla="*/ 3587174 h 6858002"/>
                  <a:gd name="connsiteX241" fmla="*/ 4093355 w 4572002"/>
                  <a:gd name="connsiteY241" fmla="*/ 3574408 h 6858002"/>
                  <a:gd name="connsiteX242" fmla="*/ 4098434 w 4572002"/>
                  <a:gd name="connsiteY242" fmla="*/ 3562321 h 6858002"/>
                  <a:gd name="connsiteX243" fmla="*/ 4110977 w 4572002"/>
                  <a:gd name="connsiteY243" fmla="*/ 3544714 h 6858002"/>
                  <a:gd name="connsiteX244" fmla="*/ 4133076 w 4572002"/>
                  <a:gd name="connsiteY244" fmla="*/ 3489468 h 6858002"/>
                  <a:gd name="connsiteX245" fmla="*/ 4180703 w 4572002"/>
                  <a:gd name="connsiteY245" fmla="*/ 3172655 h 6858002"/>
                  <a:gd name="connsiteX246" fmla="*/ 4193158 w 4572002"/>
                  <a:gd name="connsiteY246" fmla="*/ 3077402 h 6858002"/>
                  <a:gd name="connsiteX247" fmla="*/ 4193158 w 4572002"/>
                  <a:gd name="connsiteY247" fmla="*/ 3077401 h 6858002"/>
                  <a:gd name="connsiteX248" fmla="*/ 4181465 w 4572002"/>
                  <a:gd name="connsiteY248" fmla="*/ 2982148 h 6858002"/>
                  <a:gd name="connsiteX249" fmla="*/ 4177881 w 4572002"/>
                  <a:gd name="connsiteY249" fmla="*/ 2947863 h 6858002"/>
                  <a:gd name="connsiteX250" fmla="*/ 4177882 w 4572002"/>
                  <a:gd name="connsiteY250" fmla="*/ 2947858 h 6858002"/>
                  <a:gd name="connsiteX251" fmla="*/ 4185787 w 4572002"/>
                  <a:gd name="connsiteY251" fmla="*/ 2903551 h 6858002"/>
                  <a:gd name="connsiteX252" fmla="*/ 4202421 w 4572002"/>
                  <a:gd name="connsiteY252" fmla="*/ 2848794 h 6858002"/>
                  <a:gd name="connsiteX253" fmla="*/ 4211111 w 4572002"/>
                  <a:gd name="connsiteY253" fmla="*/ 2836173 h 6858002"/>
                  <a:gd name="connsiteX254" fmla="*/ 3726625 w 4572002"/>
                  <a:gd name="connsiteY254" fmla="*/ 1508458 h 6858002"/>
                  <a:gd name="connsiteX255" fmla="*/ 3698531 w 4572002"/>
                  <a:gd name="connsiteY255" fmla="*/ 1596214 h 6858002"/>
                  <a:gd name="connsiteX256" fmla="*/ 3700436 w 4572002"/>
                  <a:gd name="connsiteY256" fmla="*/ 1624981 h 6858002"/>
                  <a:gd name="connsiteX257" fmla="*/ 3757017 w 4572002"/>
                  <a:gd name="connsiteY257" fmla="*/ 1697754 h 6858002"/>
                  <a:gd name="connsiteX258" fmla="*/ 3779686 w 4572002"/>
                  <a:gd name="connsiteY258" fmla="*/ 1733189 h 6858002"/>
                  <a:gd name="connsiteX259" fmla="*/ 3821407 w 4572002"/>
                  <a:gd name="connsiteY259" fmla="*/ 1833776 h 6858002"/>
                  <a:gd name="connsiteX260" fmla="*/ 3829028 w 4572002"/>
                  <a:gd name="connsiteY260" fmla="*/ 1842159 h 6858002"/>
                  <a:gd name="connsiteX261" fmla="*/ 3919519 w 4572002"/>
                  <a:gd name="connsiteY261" fmla="*/ 1916455 h 6858002"/>
                  <a:gd name="connsiteX262" fmla="*/ 3934949 w 4572002"/>
                  <a:gd name="connsiteY262" fmla="*/ 1933220 h 6858002"/>
                  <a:gd name="connsiteX263" fmla="*/ 3958954 w 4572002"/>
                  <a:gd name="connsiteY263" fmla="*/ 1953414 h 6858002"/>
                  <a:gd name="connsiteX264" fmla="*/ 4005437 w 4572002"/>
                  <a:gd name="connsiteY264" fmla="*/ 2016470 h 6858002"/>
                  <a:gd name="connsiteX265" fmla="*/ 4020296 w 4572002"/>
                  <a:gd name="connsiteY265" fmla="*/ 2094579 h 6858002"/>
                  <a:gd name="connsiteX266" fmla="*/ 4042967 w 4572002"/>
                  <a:gd name="connsiteY266" fmla="*/ 2188880 h 6858002"/>
                  <a:gd name="connsiteX267" fmla="*/ 4058207 w 4572002"/>
                  <a:gd name="connsiteY267" fmla="*/ 2228315 h 6858002"/>
                  <a:gd name="connsiteX268" fmla="*/ 4087164 w 4572002"/>
                  <a:gd name="connsiteY268" fmla="*/ 2334045 h 6858002"/>
                  <a:gd name="connsiteX269" fmla="*/ 4111549 w 4572002"/>
                  <a:gd name="connsiteY269" fmla="*/ 2409486 h 6858002"/>
                  <a:gd name="connsiteX270" fmla="*/ 4128650 w 4572002"/>
                  <a:gd name="connsiteY270" fmla="*/ 2435913 h 6858002"/>
                  <a:gd name="connsiteX271" fmla="*/ 4134481 w 4572002"/>
                  <a:gd name="connsiteY271" fmla="*/ 2463018 h 6858002"/>
                  <a:gd name="connsiteX272" fmla="*/ 4125839 w 4572002"/>
                  <a:gd name="connsiteY272" fmla="*/ 2518262 h 6858002"/>
                  <a:gd name="connsiteX273" fmla="*/ 4125838 w 4572002"/>
                  <a:gd name="connsiteY273" fmla="*/ 2518264 h 6858002"/>
                  <a:gd name="connsiteX274" fmla="*/ 4122194 w 4572002"/>
                  <a:gd name="connsiteY274" fmla="*/ 2545006 h 6858002"/>
                  <a:gd name="connsiteX275" fmla="*/ 4122194 w 4572002"/>
                  <a:gd name="connsiteY275" fmla="*/ 2545007 h 6858002"/>
                  <a:gd name="connsiteX276" fmla="*/ 4126408 w 4572002"/>
                  <a:gd name="connsiteY276" fmla="*/ 2571035 h 6858002"/>
                  <a:gd name="connsiteX277" fmla="*/ 4199563 w 4572002"/>
                  <a:gd name="connsiteY277" fmla="*/ 2668002 h 6858002"/>
                  <a:gd name="connsiteX278" fmla="*/ 4247953 w 4572002"/>
                  <a:gd name="connsiteY278" fmla="*/ 2745349 h 6858002"/>
                  <a:gd name="connsiteX279" fmla="*/ 4247954 w 4572002"/>
                  <a:gd name="connsiteY279" fmla="*/ 2745352 h 6858002"/>
                  <a:gd name="connsiteX280" fmla="*/ 4253873 w 4572002"/>
                  <a:gd name="connsiteY280" fmla="*/ 2778006 h 6858002"/>
                  <a:gd name="connsiteX281" fmla="*/ 4253453 w 4572002"/>
                  <a:gd name="connsiteY281" fmla="*/ 2785440 h 6858002"/>
                  <a:gd name="connsiteX282" fmla="*/ 4243374 w 4572002"/>
                  <a:gd name="connsiteY282" fmla="*/ 2811780 h 6858002"/>
                  <a:gd name="connsiteX283" fmla="*/ 4243371 w 4572002"/>
                  <a:gd name="connsiteY283" fmla="*/ 2811787 h 6858002"/>
                  <a:gd name="connsiteX284" fmla="*/ 4243372 w 4572002"/>
                  <a:gd name="connsiteY284" fmla="*/ 2811787 h 6858002"/>
                  <a:gd name="connsiteX285" fmla="*/ 4243374 w 4572002"/>
                  <a:gd name="connsiteY285" fmla="*/ 2811780 h 6858002"/>
                  <a:gd name="connsiteX286" fmla="*/ 4253025 w 4572002"/>
                  <a:gd name="connsiteY286" fmla="*/ 2793023 h 6858002"/>
                  <a:gd name="connsiteX287" fmla="*/ 4253453 w 4572002"/>
                  <a:gd name="connsiteY287" fmla="*/ 2785440 h 6858002"/>
                  <a:gd name="connsiteX288" fmla="*/ 4254654 w 4572002"/>
                  <a:gd name="connsiteY288" fmla="*/ 2782305 h 6858002"/>
                  <a:gd name="connsiteX289" fmla="*/ 4253873 w 4572002"/>
                  <a:gd name="connsiteY289" fmla="*/ 2778006 h 6858002"/>
                  <a:gd name="connsiteX290" fmla="*/ 4254284 w 4572002"/>
                  <a:gd name="connsiteY290" fmla="*/ 2770758 h 6858002"/>
                  <a:gd name="connsiteX291" fmla="*/ 4247954 w 4572002"/>
                  <a:gd name="connsiteY291" fmla="*/ 2745352 h 6858002"/>
                  <a:gd name="connsiteX292" fmla="*/ 4247953 w 4572002"/>
                  <a:gd name="connsiteY292" fmla="*/ 2745348 h 6858002"/>
                  <a:gd name="connsiteX293" fmla="*/ 4199563 w 4572002"/>
                  <a:gd name="connsiteY293" fmla="*/ 2668001 h 6858002"/>
                  <a:gd name="connsiteX294" fmla="*/ 4126408 w 4572002"/>
                  <a:gd name="connsiteY294" fmla="*/ 2571034 h 6858002"/>
                  <a:gd name="connsiteX295" fmla="*/ 4122194 w 4572002"/>
                  <a:gd name="connsiteY295" fmla="*/ 2545007 h 6858002"/>
                  <a:gd name="connsiteX296" fmla="*/ 4125838 w 4572002"/>
                  <a:gd name="connsiteY296" fmla="*/ 2518265 h 6858002"/>
                  <a:gd name="connsiteX297" fmla="*/ 4125839 w 4572002"/>
                  <a:gd name="connsiteY297" fmla="*/ 2518262 h 6858002"/>
                  <a:gd name="connsiteX298" fmla="*/ 4132419 w 4572002"/>
                  <a:gd name="connsiteY298" fmla="*/ 2490551 h 6858002"/>
                  <a:gd name="connsiteX299" fmla="*/ 4134481 w 4572002"/>
                  <a:gd name="connsiteY299" fmla="*/ 2463018 h 6858002"/>
                  <a:gd name="connsiteX300" fmla="*/ 4134481 w 4572002"/>
                  <a:gd name="connsiteY300" fmla="*/ 2463017 h 6858002"/>
                  <a:gd name="connsiteX301" fmla="*/ 4111549 w 4572002"/>
                  <a:gd name="connsiteY301" fmla="*/ 2409485 h 6858002"/>
                  <a:gd name="connsiteX302" fmla="*/ 4087164 w 4572002"/>
                  <a:gd name="connsiteY302" fmla="*/ 2334044 h 6858002"/>
                  <a:gd name="connsiteX303" fmla="*/ 4058207 w 4572002"/>
                  <a:gd name="connsiteY303" fmla="*/ 2228314 h 6858002"/>
                  <a:gd name="connsiteX304" fmla="*/ 4042967 w 4572002"/>
                  <a:gd name="connsiteY304" fmla="*/ 2188879 h 6858002"/>
                  <a:gd name="connsiteX305" fmla="*/ 4020296 w 4572002"/>
                  <a:gd name="connsiteY305" fmla="*/ 2094578 h 6858002"/>
                  <a:gd name="connsiteX306" fmla="*/ 4005437 w 4572002"/>
                  <a:gd name="connsiteY306" fmla="*/ 2016469 h 6858002"/>
                  <a:gd name="connsiteX307" fmla="*/ 3958954 w 4572002"/>
                  <a:gd name="connsiteY307" fmla="*/ 1953413 h 6858002"/>
                  <a:gd name="connsiteX308" fmla="*/ 3934949 w 4572002"/>
                  <a:gd name="connsiteY308" fmla="*/ 1933219 h 6858002"/>
                  <a:gd name="connsiteX309" fmla="*/ 3919519 w 4572002"/>
                  <a:gd name="connsiteY309" fmla="*/ 1916454 h 6858002"/>
                  <a:gd name="connsiteX310" fmla="*/ 3829028 w 4572002"/>
                  <a:gd name="connsiteY310" fmla="*/ 1842158 h 6858002"/>
                  <a:gd name="connsiteX311" fmla="*/ 3821407 w 4572002"/>
                  <a:gd name="connsiteY311" fmla="*/ 1833775 h 6858002"/>
                  <a:gd name="connsiteX312" fmla="*/ 3779686 w 4572002"/>
                  <a:gd name="connsiteY312" fmla="*/ 1733188 h 6858002"/>
                  <a:gd name="connsiteX313" fmla="*/ 3757018 w 4572002"/>
                  <a:gd name="connsiteY313" fmla="*/ 1697753 h 6858002"/>
                  <a:gd name="connsiteX314" fmla="*/ 3700436 w 4572002"/>
                  <a:gd name="connsiteY314" fmla="*/ 1624980 h 6858002"/>
                  <a:gd name="connsiteX315" fmla="*/ 3698532 w 4572002"/>
                  <a:gd name="connsiteY315" fmla="*/ 1596213 h 6858002"/>
                  <a:gd name="connsiteX316" fmla="*/ 3745230 w 4572002"/>
                  <a:gd name="connsiteY316" fmla="*/ 1459073 h 6858002"/>
                  <a:gd name="connsiteX317" fmla="*/ 3745229 w 4572002"/>
                  <a:gd name="connsiteY317" fmla="*/ 1459074 h 6858002"/>
                  <a:gd name="connsiteX318" fmla="*/ 3736012 w 4572002"/>
                  <a:gd name="connsiteY318" fmla="*/ 1481572 h 6858002"/>
                  <a:gd name="connsiteX319" fmla="*/ 3764423 w 4572002"/>
                  <a:gd name="connsiteY319" fmla="*/ 1268758 h 6858002"/>
                  <a:gd name="connsiteX320" fmla="*/ 3769590 w 4572002"/>
                  <a:gd name="connsiteY320" fmla="*/ 1286070 h 6858002"/>
                  <a:gd name="connsiteX321" fmla="*/ 3791927 w 4572002"/>
                  <a:gd name="connsiteY321" fmla="*/ 1350628 h 6858002"/>
                  <a:gd name="connsiteX322" fmla="*/ 3786333 w 4572002"/>
                  <a:gd name="connsiteY322" fmla="*/ 1413840 h 6858002"/>
                  <a:gd name="connsiteX323" fmla="*/ 3791928 w 4572002"/>
                  <a:gd name="connsiteY323" fmla="*/ 1350627 h 6858002"/>
                  <a:gd name="connsiteX324" fmla="*/ 3769590 w 4572002"/>
                  <a:gd name="connsiteY324" fmla="*/ 1286069 h 6858002"/>
                  <a:gd name="connsiteX325" fmla="*/ 3706152 w 4572002"/>
                  <a:gd name="connsiteY325" fmla="*/ 773035 h 6858002"/>
                  <a:gd name="connsiteX326" fmla="*/ 3706152 w 4572002"/>
                  <a:gd name="connsiteY326" fmla="*/ 773036 h 6858002"/>
                  <a:gd name="connsiteX327" fmla="*/ 3714152 w 4572002"/>
                  <a:gd name="connsiteY327" fmla="*/ 854380 h 6858002"/>
                  <a:gd name="connsiteX328" fmla="*/ 3745205 w 4572002"/>
                  <a:gd name="connsiteY328" fmla="*/ 915344 h 6858002"/>
                  <a:gd name="connsiteX329" fmla="*/ 3755683 w 4572002"/>
                  <a:gd name="connsiteY329" fmla="*/ 927156 h 6858002"/>
                  <a:gd name="connsiteX330" fmla="*/ 3752063 w 4572002"/>
                  <a:gd name="connsiteY330" fmla="*/ 1097088 h 6858002"/>
                  <a:gd name="connsiteX331" fmla="*/ 3747681 w 4572002"/>
                  <a:gd name="connsiteY331" fmla="*/ 1123186 h 6858002"/>
                  <a:gd name="connsiteX332" fmla="*/ 3772400 w 4572002"/>
                  <a:gd name="connsiteY332" fmla="*/ 1184029 h 6858002"/>
                  <a:gd name="connsiteX333" fmla="*/ 3747682 w 4572002"/>
                  <a:gd name="connsiteY333" fmla="*/ 1123185 h 6858002"/>
                  <a:gd name="connsiteX334" fmla="*/ 3752064 w 4572002"/>
                  <a:gd name="connsiteY334" fmla="*/ 1097087 h 6858002"/>
                  <a:gd name="connsiteX335" fmla="*/ 3755684 w 4572002"/>
                  <a:gd name="connsiteY335" fmla="*/ 927155 h 6858002"/>
                  <a:gd name="connsiteX336" fmla="*/ 3745206 w 4572002"/>
                  <a:gd name="connsiteY336" fmla="*/ 915343 h 6858002"/>
                  <a:gd name="connsiteX337" fmla="*/ 3714152 w 4572002"/>
                  <a:gd name="connsiteY337" fmla="*/ 854379 h 6858002"/>
                  <a:gd name="connsiteX338" fmla="*/ 3761553 w 4572002"/>
                  <a:gd name="connsiteY338" fmla="*/ 517851 h 6858002"/>
                  <a:gd name="connsiteX339" fmla="*/ 3752635 w 4572002"/>
                  <a:gd name="connsiteY339" fmla="*/ 556048 h 6858002"/>
                  <a:gd name="connsiteX340" fmla="*/ 3746157 w 4572002"/>
                  <a:gd name="connsiteY340" fmla="*/ 580051 h 6858002"/>
                  <a:gd name="connsiteX341" fmla="*/ 3742776 w 4572002"/>
                  <a:gd name="connsiteY341" fmla="*/ 642538 h 6858002"/>
                  <a:gd name="connsiteX342" fmla="*/ 3730253 w 4572002"/>
                  <a:gd name="connsiteY342" fmla="*/ 694928 h 6858002"/>
                  <a:gd name="connsiteX343" fmla="*/ 3742777 w 4572002"/>
                  <a:gd name="connsiteY343" fmla="*/ 642537 h 6858002"/>
                  <a:gd name="connsiteX344" fmla="*/ 3746158 w 4572002"/>
                  <a:gd name="connsiteY344" fmla="*/ 580050 h 6858002"/>
                  <a:gd name="connsiteX345" fmla="*/ 3752636 w 4572002"/>
                  <a:gd name="connsiteY345" fmla="*/ 556047 h 6858002"/>
                  <a:gd name="connsiteX346" fmla="*/ 3774848 w 4572002"/>
                  <a:gd name="connsiteY346" fmla="*/ 298169 h 6858002"/>
                  <a:gd name="connsiteX347" fmla="*/ 3760065 w 4572002"/>
                  <a:gd name="connsiteY347" fmla="*/ 313534 h 6858002"/>
                  <a:gd name="connsiteX348" fmla="*/ 3759493 w 4572002"/>
                  <a:gd name="connsiteY348" fmla="*/ 338871 h 6858002"/>
                  <a:gd name="connsiteX349" fmla="*/ 3759500 w 4572002"/>
                  <a:gd name="connsiteY349" fmla="*/ 338900 h 6858002"/>
                  <a:gd name="connsiteX350" fmla="*/ 3769400 w 4572002"/>
                  <a:gd name="connsiteY350" fmla="*/ 395640 h 6858002"/>
                  <a:gd name="connsiteX351" fmla="*/ 3765590 w 4572002"/>
                  <a:gd name="connsiteY351" fmla="*/ 367328 h 6858002"/>
                  <a:gd name="connsiteX352" fmla="*/ 3759500 w 4572002"/>
                  <a:gd name="connsiteY352" fmla="*/ 338900 h 6858002"/>
                  <a:gd name="connsiteX353" fmla="*/ 3759494 w 4572002"/>
                  <a:gd name="connsiteY353" fmla="*/ 338870 h 6858002"/>
                  <a:gd name="connsiteX354" fmla="*/ 3760066 w 4572002"/>
                  <a:gd name="connsiteY354" fmla="*/ 313533 h 6858002"/>
                  <a:gd name="connsiteX355" fmla="*/ 3782393 w 4572002"/>
                  <a:gd name="connsiteY355" fmla="*/ 281568 h 6858002"/>
                  <a:gd name="connsiteX356" fmla="*/ 3777498 w 4572002"/>
                  <a:gd name="connsiteY356" fmla="*/ 295415 h 6858002"/>
                  <a:gd name="connsiteX357" fmla="*/ 3777499 w 4572002"/>
                  <a:gd name="connsiteY357" fmla="*/ 295415 h 6858002"/>
                  <a:gd name="connsiteX358" fmla="*/ 3769073 w 4572002"/>
                  <a:gd name="connsiteY358" fmla="*/ 24486 h 6858002"/>
                  <a:gd name="connsiteX359" fmla="*/ 3766810 w 4572002"/>
                  <a:gd name="connsiteY359" fmla="*/ 74129 h 6858002"/>
                  <a:gd name="connsiteX360" fmla="*/ 3772734 w 4572002"/>
                  <a:gd name="connsiteY360" fmla="*/ 125861 h 6858002"/>
                  <a:gd name="connsiteX361" fmla="*/ 3777129 w 4572002"/>
                  <a:gd name="connsiteY361" fmla="*/ 153387 h 6858002"/>
                  <a:gd name="connsiteX362" fmla="*/ 3785402 w 4572002"/>
                  <a:gd name="connsiteY362" fmla="*/ 228944 h 6858002"/>
                  <a:gd name="connsiteX363" fmla="*/ 3780943 w 4572002"/>
                  <a:gd name="connsiteY363" fmla="*/ 177271 h 6858002"/>
                  <a:gd name="connsiteX364" fmla="*/ 3777129 w 4572002"/>
                  <a:gd name="connsiteY364" fmla="*/ 153387 h 6858002"/>
                  <a:gd name="connsiteX365" fmla="*/ 3776930 w 4572002"/>
                  <a:gd name="connsiteY365" fmla="*/ 151569 h 6858002"/>
                  <a:gd name="connsiteX366" fmla="*/ 3766811 w 4572002"/>
                  <a:gd name="connsiteY366" fmla="*/ 74129 h 6858002"/>
                  <a:gd name="connsiteX367" fmla="*/ 3766492 w 4572002"/>
                  <a:gd name="connsiteY367" fmla="*/ 0 h 6858002"/>
                  <a:gd name="connsiteX368" fmla="*/ 4230600 w 4572002"/>
                  <a:gd name="connsiteY368" fmla="*/ 0 h 6858002"/>
                  <a:gd name="connsiteX369" fmla="*/ 4229473 w 4572002"/>
                  <a:gd name="connsiteY369" fmla="*/ 2817 h 6858002"/>
                  <a:gd name="connsiteX370" fmla="*/ 4215375 w 4572002"/>
                  <a:gd name="connsiteY370" fmla="*/ 63587 h 6858002"/>
                  <a:gd name="connsiteX371" fmla="*/ 4201468 w 4572002"/>
                  <a:gd name="connsiteY371" fmla="*/ 176939 h 6858002"/>
                  <a:gd name="connsiteX372" fmla="*/ 4193466 w 4572002"/>
                  <a:gd name="connsiteY372" fmla="*/ 200182 h 6858002"/>
                  <a:gd name="connsiteX373" fmla="*/ 4155554 w 4572002"/>
                  <a:gd name="connsiteY373" fmla="*/ 340774 h 6858002"/>
                  <a:gd name="connsiteX374" fmla="*/ 4156319 w 4572002"/>
                  <a:gd name="connsiteY374" fmla="*/ 453364 h 6858002"/>
                  <a:gd name="connsiteX375" fmla="*/ 4158033 w 4572002"/>
                  <a:gd name="connsiteY375" fmla="*/ 462126 h 6858002"/>
                  <a:gd name="connsiteX376" fmla="*/ 4170605 w 4572002"/>
                  <a:gd name="connsiteY376" fmla="*/ 505182 h 6858002"/>
                  <a:gd name="connsiteX377" fmla="*/ 4167177 w 4572002"/>
                  <a:gd name="connsiteY377" fmla="*/ 571860 h 6858002"/>
                  <a:gd name="connsiteX378" fmla="*/ 4149840 w 4572002"/>
                  <a:gd name="connsiteY378" fmla="*/ 617772 h 6858002"/>
                  <a:gd name="connsiteX379" fmla="*/ 4149078 w 4572002"/>
                  <a:gd name="connsiteY379" fmla="*/ 674923 h 6858002"/>
                  <a:gd name="connsiteX380" fmla="*/ 4159937 w 4572002"/>
                  <a:gd name="connsiteY380" fmla="*/ 740268 h 6858002"/>
                  <a:gd name="connsiteX381" fmla="*/ 4162223 w 4572002"/>
                  <a:gd name="connsiteY381" fmla="*/ 769605 h 6858002"/>
                  <a:gd name="connsiteX382" fmla="*/ 4184703 w 4572002"/>
                  <a:gd name="connsiteY382" fmla="*/ 850189 h 6858002"/>
                  <a:gd name="connsiteX383" fmla="*/ 4179179 w 4572002"/>
                  <a:gd name="connsiteY383" fmla="*/ 898198 h 6858002"/>
                  <a:gd name="connsiteX384" fmla="*/ 4164319 w 4572002"/>
                  <a:gd name="connsiteY384" fmla="*/ 945444 h 6858002"/>
                  <a:gd name="connsiteX385" fmla="*/ 4150030 w 4572002"/>
                  <a:gd name="connsiteY385" fmla="*/ 975733 h 6858002"/>
                  <a:gd name="connsiteX386" fmla="*/ 4139934 w 4572002"/>
                  <a:gd name="connsiteY386" fmla="*/ 1036887 h 6858002"/>
                  <a:gd name="connsiteX387" fmla="*/ 4141458 w 4572002"/>
                  <a:gd name="connsiteY387" fmla="*/ 1048125 h 6858002"/>
                  <a:gd name="connsiteX388" fmla="*/ 4154032 w 4572002"/>
                  <a:gd name="connsiteY388" fmla="*/ 1230633 h 6858002"/>
                  <a:gd name="connsiteX389" fmla="*/ 4174225 w 4572002"/>
                  <a:gd name="connsiteY389" fmla="*/ 1303024 h 6858002"/>
                  <a:gd name="connsiteX390" fmla="*/ 4176701 w 4572002"/>
                  <a:gd name="connsiteY390" fmla="*/ 1318456 h 6858002"/>
                  <a:gd name="connsiteX391" fmla="*/ 4199372 w 4572002"/>
                  <a:gd name="connsiteY391" fmla="*/ 1472575 h 6858002"/>
                  <a:gd name="connsiteX392" fmla="*/ 4200325 w 4572002"/>
                  <a:gd name="connsiteY392" fmla="*/ 1489720 h 6858002"/>
                  <a:gd name="connsiteX393" fmla="*/ 4196324 w 4572002"/>
                  <a:gd name="connsiteY393" fmla="*/ 1537537 h 6858002"/>
                  <a:gd name="connsiteX394" fmla="*/ 4237474 w 4572002"/>
                  <a:gd name="connsiteY394" fmla="*/ 1650317 h 6858002"/>
                  <a:gd name="connsiteX395" fmla="*/ 4251572 w 4572002"/>
                  <a:gd name="connsiteY395" fmla="*/ 1763287 h 6858002"/>
                  <a:gd name="connsiteX396" fmla="*/ 4251380 w 4572002"/>
                  <a:gd name="connsiteY396" fmla="*/ 1825393 h 6858002"/>
                  <a:gd name="connsiteX397" fmla="*/ 4261478 w 4572002"/>
                  <a:gd name="connsiteY397" fmla="*/ 1869780 h 6858002"/>
                  <a:gd name="connsiteX398" fmla="*/ 4292149 w 4572002"/>
                  <a:gd name="connsiteY398" fmla="*/ 1978940 h 6858002"/>
                  <a:gd name="connsiteX399" fmla="*/ 4296911 w 4572002"/>
                  <a:gd name="connsiteY399" fmla="*/ 2030378 h 6858002"/>
                  <a:gd name="connsiteX400" fmla="*/ 4307201 w 4572002"/>
                  <a:gd name="connsiteY400" fmla="*/ 2085054 h 6858002"/>
                  <a:gd name="connsiteX401" fmla="*/ 4353302 w 4572002"/>
                  <a:gd name="connsiteY401" fmla="*/ 2220312 h 6858002"/>
                  <a:gd name="connsiteX402" fmla="*/ 4350636 w 4572002"/>
                  <a:gd name="connsiteY402" fmla="*/ 2330806 h 6858002"/>
                  <a:gd name="connsiteX403" fmla="*/ 4351206 w 4572002"/>
                  <a:gd name="connsiteY403" fmla="*/ 2401292 h 6858002"/>
                  <a:gd name="connsiteX404" fmla="*/ 4366446 w 4572002"/>
                  <a:gd name="connsiteY404" fmla="*/ 2485307 h 6858002"/>
                  <a:gd name="connsiteX405" fmla="*/ 4388736 w 4572002"/>
                  <a:gd name="connsiteY405" fmla="*/ 2554079 h 6858002"/>
                  <a:gd name="connsiteX406" fmla="*/ 4406453 w 4572002"/>
                  <a:gd name="connsiteY406" fmla="*/ 2649143 h 6858002"/>
                  <a:gd name="connsiteX407" fmla="*/ 4440554 w 4572002"/>
                  <a:gd name="connsiteY407" fmla="*/ 2743826 h 6858002"/>
                  <a:gd name="connsiteX408" fmla="*/ 4466653 w 4572002"/>
                  <a:gd name="connsiteY408" fmla="*/ 2809930 h 6858002"/>
                  <a:gd name="connsiteX409" fmla="*/ 4489705 w 4572002"/>
                  <a:gd name="connsiteY409" fmla="*/ 2901943 h 6858002"/>
                  <a:gd name="connsiteX410" fmla="*/ 4505897 w 4572002"/>
                  <a:gd name="connsiteY410" fmla="*/ 3042728 h 6858002"/>
                  <a:gd name="connsiteX411" fmla="*/ 4507613 w 4572002"/>
                  <a:gd name="connsiteY411" fmla="*/ 3107500 h 6858002"/>
                  <a:gd name="connsiteX412" fmla="*/ 4545521 w 4572002"/>
                  <a:gd name="connsiteY412" fmla="*/ 3209993 h 6858002"/>
                  <a:gd name="connsiteX413" fmla="*/ 4563811 w 4572002"/>
                  <a:gd name="connsiteY413" fmla="*/ 3253809 h 6858002"/>
                  <a:gd name="connsiteX414" fmla="*/ 4548570 w 4572002"/>
                  <a:gd name="connsiteY414" fmla="*/ 3293244 h 6858002"/>
                  <a:gd name="connsiteX415" fmla="*/ 4531043 w 4572002"/>
                  <a:gd name="connsiteY415" fmla="*/ 3318771 h 6858002"/>
                  <a:gd name="connsiteX416" fmla="*/ 4545904 w 4572002"/>
                  <a:gd name="connsiteY416" fmla="*/ 3399546 h 6858002"/>
                  <a:gd name="connsiteX417" fmla="*/ 4561524 w 4572002"/>
                  <a:gd name="connsiteY417" fmla="*/ 3485275 h 6858002"/>
                  <a:gd name="connsiteX418" fmla="*/ 4572002 w 4572002"/>
                  <a:gd name="connsiteY418" fmla="*/ 3546617 h 6858002"/>
                  <a:gd name="connsiteX419" fmla="*/ 4563620 w 4572002"/>
                  <a:gd name="connsiteY419" fmla="*/ 3623201 h 6858002"/>
                  <a:gd name="connsiteX420" fmla="*/ 4560192 w 4572002"/>
                  <a:gd name="connsiteY420" fmla="*/ 3683591 h 6858002"/>
                  <a:gd name="connsiteX421" fmla="*/ 4550476 w 4572002"/>
                  <a:gd name="connsiteY421" fmla="*/ 3732361 h 6858002"/>
                  <a:gd name="connsiteX422" fmla="*/ 4544759 w 4572002"/>
                  <a:gd name="connsiteY422" fmla="*/ 3749506 h 6858002"/>
                  <a:gd name="connsiteX423" fmla="*/ 4500182 w 4572002"/>
                  <a:gd name="connsiteY423" fmla="*/ 3885338 h 6858002"/>
                  <a:gd name="connsiteX424" fmla="*/ 4464557 w 4572002"/>
                  <a:gd name="connsiteY424" fmla="*/ 4030503 h 6858002"/>
                  <a:gd name="connsiteX425" fmla="*/ 4487039 w 4572002"/>
                  <a:gd name="connsiteY425" fmla="*/ 4124614 h 6858002"/>
                  <a:gd name="connsiteX426" fmla="*/ 4486656 w 4572002"/>
                  <a:gd name="connsiteY426" fmla="*/ 4159667 h 6858002"/>
                  <a:gd name="connsiteX427" fmla="*/ 4491801 w 4572002"/>
                  <a:gd name="connsiteY427" fmla="*/ 4320837 h 6858002"/>
                  <a:gd name="connsiteX428" fmla="*/ 4497325 w 4572002"/>
                  <a:gd name="connsiteY428" fmla="*/ 4349222 h 6858002"/>
                  <a:gd name="connsiteX429" fmla="*/ 4474653 w 4572002"/>
                  <a:gd name="connsiteY429" fmla="*/ 4502579 h 6858002"/>
                  <a:gd name="connsiteX430" fmla="*/ 4470844 w 4572002"/>
                  <a:gd name="connsiteY430" fmla="*/ 4558207 h 6858002"/>
                  <a:gd name="connsiteX431" fmla="*/ 4464557 w 4572002"/>
                  <a:gd name="connsiteY431" fmla="*/ 4609452 h 6858002"/>
                  <a:gd name="connsiteX432" fmla="*/ 4463033 w 4572002"/>
                  <a:gd name="connsiteY432" fmla="*/ 4681083 h 6858002"/>
                  <a:gd name="connsiteX433" fmla="*/ 4465891 w 4572002"/>
                  <a:gd name="connsiteY433" fmla="*/ 4755381 h 6858002"/>
                  <a:gd name="connsiteX434" fmla="*/ 4465319 w 4572002"/>
                  <a:gd name="connsiteY434" fmla="*/ 4838250 h 6858002"/>
                  <a:gd name="connsiteX435" fmla="*/ 4460367 w 4572002"/>
                  <a:gd name="connsiteY435" fmla="*/ 4871019 h 6858002"/>
                  <a:gd name="connsiteX436" fmla="*/ 4463795 w 4572002"/>
                  <a:gd name="connsiteY436" fmla="*/ 4959602 h 6858002"/>
                  <a:gd name="connsiteX437" fmla="*/ 4458082 w 4572002"/>
                  <a:gd name="connsiteY437" fmla="*/ 5006086 h 6858002"/>
                  <a:gd name="connsiteX438" fmla="*/ 4456937 w 4572002"/>
                  <a:gd name="connsiteY438" fmla="*/ 5082670 h 6858002"/>
                  <a:gd name="connsiteX439" fmla="*/ 4455603 w 4572002"/>
                  <a:gd name="connsiteY439" fmla="*/ 5107627 h 6858002"/>
                  <a:gd name="connsiteX440" fmla="*/ 4454840 w 4572002"/>
                  <a:gd name="connsiteY440" fmla="*/ 5129916 h 6858002"/>
                  <a:gd name="connsiteX441" fmla="*/ 4470464 w 4572002"/>
                  <a:gd name="connsiteY441" fmla="*/ 5206308 h 6858002"/>
                  <a:gd name="connsiteX442" fmla="*/ 4471415 w 4572002"/>
                  <a:gd name="connsiteY442" fmla="*/ 5274129 h 6858002"/>
                  <a:gd name="connsiteX443" fmla="*/ 4483990 w 4572002"/>
                  <a:gd name="connsiteY443" fmla="*/ 5393005 h 6858002"/>
                  <a:gd name="connsiteX444" fmla="*/ 4479607 w 4572002"/>
                  <a:gd name="connsiteY444" fmla="*/ 5419295 h 6858002"/>
                  <a:gd name="connsiteX445" fmla="*/ 4477894 w 4572002"/>
                  <a:gd name="connsiteY445" fmla="*/ 5501594 h 6858002"/>
                  <a:gd name="connsiteX446" fmla="*/ 4476560 w 4572002"/>
                  <a:gd name="connsiteY446" fmla="*/ 5548460 h 6858002"/>
                  <a:gd name="connsiteX447" fmla="*/ 4485703 w 4572002"/>
                  <a:gd name="connsiteY447" fmla="*/ 5606372 h 6858002"/>
                  <a:gd name="connsiteX448" fmla="*/ 4505134 w 4572002"/>
                  <a:gd name="connsiteY448" fmla="*/ 5706959 h 6858002"/>
                  <a:gd name="connsiteX449" fmla="*/ 4508183 w 4572002"/>
                  <a:gd name="connsiteY449" fmla="*/ 5733440 h 6858002"/>
                  <a:gd name="connsiteX450" fmla="*/ 4517519 w 4572002"/>
                  <a:gd name="connsiteY450" fmla="*/ 5781830 h 6858002"/>
                  <a:gd name="connsiteX451" fmla="*/ 4519234 w 4572002"/>
                  <a:gd name="connsiteY451" fmla="*/ 5790592 h 6858002"/>
                  <a:gd name="connsiteX452" fmla="*/ 4542855 w 4572002"/>
                  <a:gd name="connsiteY452" fmla="*/ 5864318 h 6858002"/>
                  <a:gd name="connsiteX453" fmla="*/ 4544759 w 4572002"/>
                  <a:gd name="connsiteY453" fmla="*/ 5902610 h 6858002"/>
                  <a:gd name="connsiteX454" fmla="*/ 4544951 w 4572002"/>
                  <a:gd name="connsiteY454" fmla="*/ 6012723 h 6858002"/>
                  <a:gd name="connsiteX455" fmla="*/ 4541332 w 4572002"/>
                  <a:gd name="connsiteY455" fmla="*/ 6059397 h 6858002"/>
                  <a:gd name="connsiteX456" fmla="*/ 4527426 w 4572002"/>
                  <a:gd name="connsiteY456" fmla="*/ 6171605 h 6858002"/>
                  <a:gd name="connsiteX457" fmla="*/ 4520568 w 4572002"/>
                  <a:gd name="connsiteY457" fmla="*/ 6242093 h 6858002"/>
                  <a:gd name="connsiteX458" fmla="*/ 4509706 w 4572002"/>
                  <a:gd name="connsiteY458" fmla="*/ 6323058 h 6858002"/>
                  <a:gd name="connsiteX459" fmla="*/ 4502848 w 4572002"/>
                  <a:gd name="connsiteY459" fmla="*/ 6415833 h 6858002"/>
                  <a:gd name="connsiteX460" fmla="*/ 4482084 w 4572002"/>
                  <a:gd name="connsiteY460" fmla="*/ 6584812 h 6858002"/>
                  <a:gd name="connsiteX461" fmla="*/ 4460557 w 4572002"/>
                  <a:gd name="connsiteY461" fmla="*/ 6748458 h 6858002"/>
                  <a:gd name="connsiteX462" fmla="*/ 4441507 w 4572002"/>
                  <a:gd name="connsiteY462" fmla="*/ 6815516 h 6858002"/>
                  <a:gd name="connsiteX463" fmla="*/ 4431806 w 4572002"/>
                  <a:gd name="connsiteY463" fmla="*/ 6858001 h 6858002"/>
                  <a:gd name="connsiteX464" fmla="*/ 4259554 w 4572002"/>
                  <a:gd name="connsiteY464" fmla="*/ 6858001 h 6858002"/>
                  <a:gd name="connsiteX465" fmla="*/ 4259554 w 4572002"/>
                  <a:gd name="connsiteY465" fmla="*/ 6858002 h 6858002"/>
                  <a:gd name="connsiteX466" fmla="*/ 0 w 4572002"/>
                  <a:gd name="connsiteY466" fmla="*/ 6858002 h 6858002"/>
                  <a:gd name="connsiteX467" fmla="*/ 0 w 4572002"/>
                  <a:gd name="connsiteY467" fmla="*/ 2 h 6858002"/>
                  <a:gd name="connsiteX468" fmla="*/ 3766492 w 4572002"/>
                  <a:gd name="connsiteY468" fmla="*/ 1 h 6858002"/>
                  <a:gd name="connsiteX469" fmla="*/ 3769210 w 4572002"/>
                  <a:gd name="connsiteY469" fmla="*/ 21486 h 6858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</a:cxnLst>
                <a:rect l="l" t="t" r="r" b="b"/>
                <a:pathLst>
                  <a:path w="4572002" h="6858002">
                    <a:moveTo>
                      <a:pt x="4214994" y="6564620"/>
                    </a:moveTo>
                    <a:lnTo>
                      <a:pt x="4214994" y="6564621"/>
                    </a:lnTo>
                    <a:cubicBezTo>
                      <a:pt x="4225281" y="6575479"/>
                      <a:pt x="4231378" y="6582147"/>
                      <a:pt x="4237474" y="6588626"/>
                    </a:cubicBezTo>
                    <a:lnTo>
                      <a:pt x="4254096" y="6625225"/>
                    </a:lnTo>
                    <a:lnTo>
                      <a:pt x="4247001" y="6662540"/>
                    </a:lnTo>
                    <a:lnTo>
                      <a:pt x="4247000" y="6662541"/>
                    </a:lnTo>
                    <a:lnTo>
                      <a:pt x="4246999" y="6662544"/>
                    </a:lnTo>
                    <a:lnTo>
                      <a:pt x="4235550" y="6683027"/>
                    </a:lnTo>
                    <a:lnTo>
                      <a:pt x="4232403" y="6702976"/>
                    </a:lnTo>
                    <a:lnTo>
                      <a:pt x="4232403" y="6702977"/>
                    </a:lnTo>
                    <a:cubicBezTo>
                      <a:pt x="4232808" y="6716169"/>
                      <a:pt x="4237951" y="6729219"/>
                      <a:pt x="4246238" y="6742553"/>
                    </a:cubicBezTo>
                    <a:lnTo>
                      <a:pt x="4246239" y="6742555"/>
                    </a:lnTo>
                    <a:lnTo>
                      <a:pt x="4265716" y="6812062"/>
                    </a:lnTo>
                    <a:lnTo>
                      <a:pt x="4265717" y="6812064"/>
                    </a:lnTo>
                    <a:lnTo>
                      <a:pt x="4265717" y="6812063"/>
                    </a:lnTo>
                    <a:lnTo>
                      <a:pt x="4265716" y="6812062"/>
                    </a:lnTo>
                    <a:lnTo>
                      <a:pt x="4260942" y="6776800"/>
                    </a:lnTo>
                    <a:lnTo>
                      <a:pt x="4246239" y="6742555"/>
                    </a:lnTo>
                    <a:lnTo>
                      <a:pt x="4246238" y="6742552"/>
                    </a:lnTo>
                    <a:lnTo>
                      <a:pt x="4232403" y="6702976"/>
                    </a:lnTo>
                    <a:lnTo>
                      <a:pt x="4246999" y="6662544"/>
                    </a:lnTo>
                    <a:lnTo>
                      <a:pt x="4247000" y="6662542"/>
                    </a:lnTo>
                    <a:lnTo>
                      <a:pt x="4247001" y="6662540"/>
                    </a:lnTo>
                    <a:lnTo>
                      <a:pt x="4254084" y="6645552"/>
                    </a:lnTo>
                    <a:lnTo>
                      <a:pt x="4254096" y="6625225"/>
                    </a:lnTo>
                    <a:lnTo>
                      <a:pt x="4254096" y="6625224"/>
                    </a:lnTo>
                    <a:cubicBezTo>
                      <a:pt x="4252000" y="6611341"/>
                      <a:pt x="4245951" y="6597578"/>
                      <a:pt x="4237474" y="6588625"/>
                    </a:cubicBezTo>
                    <a:close/>
                    <a:moveTo>
                      <a:pt x="4295315" y="6438981"/>
                    </a:moveTo>
                    <a:lnTo>
                      <a:pt x="4275385" y="6463840"/>
                    </a:lnTo>
                    <a:lnTo>
                      <a:pt x="4275382" y="6463849"/>
                    </a:lnTo>
                    <a:lnTo>
                      <a:pt x="4261587" y="6513012"/>
                    </a:lnTo>
                    <a:lnTo>
                      <a:pt x="4242781" y="6546194"/>
                    </a:lnTo>
                    <a:lnTo>
                      <a:pt x="4242781" y="6546195"/>
                    </a:lnTo>
                    <a:lnTo>
                      <a:pt x="4259120" y="6521804"/>
                    </a:lnTo>
                    <a:lnTo>
                      <a:pt x="4261587" y="6513012"/>
                    </a:lnTo>
                    <a:lnTo>
                      <a:pt x="4264398" y="6508052"/>
                    </a:lnTo>
                    <a:lnTo>
                      <a:pt x="4275382" y="6463849"/>
                    </a:lnTo>
                    <a:lnTo>
                      <a:pt x="4275385" y="6463841"/>
                    </a:lnTo>
                    <a:cubicBezTo>
                      <a:pt x="4278336" y="6451650"/>
                      <a:pt x="4285813" y="6444077"/>
                      <a:pt x="4295315" y="6438981"/>
                    </a:cubicBezTo>
                    <a:close/>
                    <a:moveTo>
                      <a:pt x="4381289" y="6365204"/>
                    </a:moveTo>
                    <a:lnTo>
                      <a:pt x="4380008" y="6387910"/>
                    </a:lnTo>
                    <a:lnTo>
                      <a:pt x="4378243" y="6391549"/>
                    </a:lnTo>
                    <a:lnTo>
                      <a:pt x="4370589" y="6407332"/>
                    </a:lnTo>
                    <a:lnTo>
                      <a:pt x="4370589" y="6407333"/>
                    </a:lnTo>
                    <a:lnTo>
                      <a:pt x="4378243" y="6391549"/>
                    </a:lnTo>
                    <a:lnTo>
                      <a:pt x="4380008" y="6387910"/>
                    </a:lnTo>
                    <a:close/>
                    <a:moveTo>
                      <a:pt x="4142220" y="4221391"/>
                    </a:moveTo>
                    <a:lnTo>
                      <a:pt x="4142220" y="4221392"/>
                    </a:lnTo>
                    <a:cubicBezTo>
                      <a:pt x="4142982" y="4232061"/>
                      <a:pt x="4143172" y="4243873"/>
                      <a:pt x="4147936" y="4253015"/>
                    </a:cubicBezTo>
                    <a:cubicBezTo>
                      <a:pt x="4160129" y="4277402"/>
                      <a:pt x="4175749" y="4300071"/>
                      <a:pt x="4187752" y="4324646"/>
                    </a:cubicBezTo>
                    <a:lnTo>
                      <a:pt x="4196706" y="4363891"/>
                    </a:lnTo>
                    <a:lnTo>
                      <a:pt x="4195944" y="4482004"/>
                    </a:lnTo>
                    <a:cubicBezTo>
                      <a:pt x="4193276" y="4546776"/>
                      <a:pt x="4192704" y="4612500"/>
                      <a:pt x="4135934" y="4659174"/>
                    </a:cubicBezTo>
                    <a:cubicBezTo>
                      <a:pt x="4131362" y="4662986"/>
                      <a:pt x="4128694" y="4671176"/>
                      <a:pt x="4127932" y="4677655"/>
                    </a:cubicBezTo>
                    <a:cubicBezTo>
                      <a:pt x="4124313" y="4707564"/>
                      <a:pt x="4123931" y="4738235"/>
                      <a:pt x="4118025" y="4767764"/>
                    </a:cubicBezTo>
                    <a:cubicBezTo>
                      <a:pt x="4115644" y="4779575"/>
                      <a:pt x="4114835" y="4790387"/>
                      <a:pt x="4116716" y="4800483"/>
                    </a:cubicBezTo>
                    <a:lnTo>
                      <a:pt x="4116716" y="4800484"/>
                    </a:lnTo>
                    <a:cubicBezTo>
                      <a:pt x="4118597" y="4810581"/>
                      <a:pt x="4123170" y="4819964"/>
                      <a:pt x="4131552" y="4828917"/>
                    </a:cubicBezTo>
                    <a:lnTo>
                      <a:pt x="4153733" y="4863343"/>
                    </a:lnTo>
                    <a:lnTo>
                      <a:pt x="4161262" y="4889275"/>
                    </a:lnTo>
                    <a:lnTo>
                      <a:pt x="4159557" y="4912168"/>
                    </a:lnTo>
                    <a:cubicBezTo>
                      <a:pt x="4157842" y="4919978"/>
                      <a:pt x="4157485" y="4927122"/>
                      <a:pt x="4158155" y="4933804"/>
                    </a:cubicBezTo>
                    <a:lnTo>
                      <a:pt x="4158155" y="4933805"/>
                    </a:lnTo>
                    <a:lnTo>
                      <a:pt x="4162914" y="4952673"/>
                    </a:lnTo>
                    <a:lnTo>
                      <a:pt x="4165707" y="4957454"/>
                    </a:lnTo>
                    <a:lnTo>
                      <a:pt x="4166985" y="4961456"/>
                    </a:lnTo>
                    <a:cubicBezTo>
                      <a:pt x="4171496" y="4970097"/>
                      <a:pt x="4177202" y="4978394"/>
                      <a:pt x="4182989" y="4987038"/>
                    </a:cubicBezTo>
                    <a:cubicBezTo>
                      <a:pt x="4194228" y="5003802"/>
                      <a:pt x="4208326" y="5022853"/>
                      <a:pt x="4209468" y="5041522"/>
                    </a:cubicBezTo>
                    <a:cubicBezTo>
                      <a:pt x="4210087" y="5052096"/>
                      <a:pt x="4213005" y="5062300"/>
                      <a:pt x="4216684" y="5072376"/>
                    </a:cubicBezTo>
                    <a:lnTo>
                      <a:pt x="4222587" y="5087441"/>
                    </a:lnTo>
                    <a:lnTo>
                      <a:pt x="4235615" y="5133220"/>
                    </a:lnTo>
                    <a:lnTo>
                      <a:pt x="4235616" y="5133225"/>
                    </a:lnTo>
                    <a:lnTo>
                      <a:pt x="4228901" y="5166113"/>
                    </a:lnTo>
                    <a:lnTo>
                      <a:pt x="4228901" y="5166114"/>
                    </a:lnTo>
                    <a:cubicBezTo>
                      <a:pt x="4228139" y="5167638"/>
                      <a:pt x="4228712" y="5169781"/>
                      <a:pt x="4229593" y="5172091"/>
                    </a:cubicBezTo>
                    <a:lnTo>
                      <a:pt x="4232139" y="5179068"/>
                    </a:lnTo>
                    <a:cubicBezTo>
                      <a:pt x="4235759" y="5196595"/>
                      <a:pt x="4235807" y="5213598"/>
                      <a:pt x="4231973" y="5229434"/>
                    </a:cubicBezTo>
                    <a:lnTo>
                      <a:pt x="4225669" y="5241089"/>
                    </a:lnTo>
                    <a:lnTo>
                      <a:pt x="4208517" y="5272796"/>
                    </a:lnTo>
                    <a:cubicBezTo>
                      <a:pt x="4196871" y="5285441"/>
                      <a:pt x="4189165" y="5298595"/>
                      <a:pt x="4184613" y="5312288"/>
                    </a:cubicBezTo>
                    <a:lnTo>
                      <a:pt x="4183557" y="5321350"/>
                    </a:lnTo>
                    <a:lnTo>
                      <a:pt x="4181083" y="5326163"/>
                    </a:lnTo>
                    <a:lnTo>
                      <a:pt x="4179637" y="5355014"/>
                    </a:lnTo>
                    <a:lnTo>
                      <a:pt x="4179637" y="5355015"/>
                    </a:lnTo>
                    <a:cubicBezTo>
                      <a:pt x="4180286" y="5364883"/>
                      <a:pt x="4181989" y="5375003"/>
                      <a:pt x="4184513" y="5385385"/>
                    </a:cubicBezTo>
                    <a:cubicBezTo>
                      <a:pt x="4187752" y="5398722"/>
                      <a:pt x="4190038" y="5412058"/>
                      <a:pt x="4192704" y="5425583"/>
                    </a:cubicBezTo>
                    <a:cubicBezTo>
                      <a:pt x="4196514" y="5443871"/>
                      <a:pt x="4200516" y="5462352"/>
                      <a:pt x="4204327" y="5480638"/>
                    </a:cubicBezTo>
                    <a:lnTo>
                      <a:pt x="4208850" y="5507668"/>
                    </a:lnTo>
                    <a:lnTo>
                      <a:pt x="4198232" y="5531692"/>
                    </a:lnTo>
                    <a:lnTo>
                      <a:pt x="4198231" y="5531693"/>
                    </a:lnTo>
                    <a:cubicBezTo>
                      <a:pt x="4191181" y="5537600"/>
                      <a:pt x="4187989" y="5542649"/>
                      <a:pt x="4188085" y="5547578"/>
                    </a:cubicBezTo>
                    <a:lnTo>
                      <a:pt x="4188085" y="5547579"/>
                    </a:lnTo>
                    <a:cubicBezTo>
                      <a:pt x="4188180" y="5552508"/>
                      <a:pt x="4191562" y="5557318"/>
                      <a:pt x="4197659" y="5562747"/>
                    </a:cubicBezTo>
                    <a:cubicBezTo>
                      <a:pt x="4240332" y="5600468"/>
                      <a:pt x="4267003" y="5646190"/>
                      <a:pt x="4268907" y="5704484"/>
                    </a:cubicBezTo>
                    <a:cubicBezTo>
                      <a:pt x="4269289" y="5716486"/>
                      <a:pt x="4271954" y="5728679"/>
                      <a:pt x="4274812" y="5740489"/>
                    </a:cubicBezTo>
                    <a:cubicBezTo>
                      <a:pt x="4276527" y="5747729"/>
                      <a:pt x="4278433" y="5756494"/>
                      <a:pt x="4283578" y="5760874"/>
                    </a:cubicBezTo>
                    <a:cubicBezTo>
                      <a:pt x="4322821" y="5794975"/>
                      <a:pt x="4350063" y="5837458"/>
                      <a:pt x="4371973" y="5883752"/>
                    </a:cubicBezTo>
                    <a:lnTo>
                      <a:pt x="4371974" y="5883757"/>
                    </a:lnTo>
                    <a:lnTo>
                      <a:pt x="4389877" y="5935946"/>
                    </a:lnTo>
                    <a:lnTo>
                      <a:pt x="4389878" y="5935950"/>
                    </a:lnTo>
                    <a:lnTo>
                      <a:pt x="4386259" y="5993290"/>
                    </a:lnTo>
                    <a:lnTo>
                      <a:pt x="4386259" y="5993291"/>
                    </a:lnTo>
                    <a:cubicBezTo>
                      <a:pt x="4385116" y="6004531"/>
                      <a:pt x="4385306" y="6017485"/>
                      <a:pt x="4379782" y="6026440"/>
                    </a:cubicBezTo>
                    <a:cubicBezTo>
                      <a:pt x="4362445" y="6054825"/>
                      <a:pt x="4343778" y="6082258"/>
                      <a:pt x="4323583" y="6108738"/>
                    </a:cubicBezTo>
                    <a:cubicBezTo>
                      <a:pt x="4314914" y="6120074"/>
                      <a:pt x="4309961" y="6126884"/>
                      <a:pt x="4309890" y="6133314"/>
                    </a:cubicBezTo>
                    <a:lnTo>
                      <a:pt x="4309890" y="6133315"/>
                    </a:lnTo>
                    <a:lnTo>
                      <a:pt x="4313591" y="6143190"/>
                    </a:lnTo>
                    <a:lnTo>
                      <a:pt x="4325486" y="6155600"/>
                    </a:lnTo>
                    <a:lnTo>
                      <a:pt x="4325488" y="6155603"/>
                    </a:lnTo>
                    <a:cubicBezTo>
                      <a:pt x="4347778" y="6175798"/>
                      <a:pt x="4359398" y="6200945"/>
                      <a:pt x="4364160" y="6228757"/>
                    </a:cubicBezTo>
                    <a:lnTo>
                      <a:pt x="4381497" y="6361540"/>
                    </a:lnTo>
                    <a:lnTo>
                      <a:pt x="4381497" y="6361539"/>
                    </a:lnTo>
                    <a:cubicBezTo>
                      <a:pt x="4377877" y="6317151"/>
                      <a:pt x="4371590" y="6272764"/>
                      <a:pt x="4364160" y="6228756"/>
                    </a:cubicBezTo>
                    <a:cubicBezTo>
                      <a:pt x="4359398" y="6200944"/>
                      <a:pt x="4347778" y="6175797"/>
                      <a:pt x="4325488" y="6155602"/>
                    </a:cubicBezTo>
                    <a:lnTo>
                      <a:pt x="4325486" y="6155600"/>
                    </a:lnTo>
                    <a:lnTo>
                      <a:pt x="4309890" y="6133315"/>
                    </a:lnTo>
                    <a:lnTo>
                      <a:pt x="4323583" y="6108739"/>
                    </a:lnTo>
                    <a:cubicBezTo>
                      <a:pt x="4343778" y="6082259"/>
                      <a:pt x="4362445" y="6054826"/>
                      <a:pt x="4379782" y="6026441"/>
                    </a:cubicBezTo>
                    <a:cubicBezTo>
                      <a:pt x="4385306" y="6017486"/>
                      <a:pt x="4385116" y="6004532"/>
                      <a:pt x="4386259" y="5993292"/>
                    </a:cubicBezTo>
                    <a:lnTo>
                      <a:pt x="4386259" y="5993290"/>
                    </a:lnTo>
                    <a:lnTo>
                      <a:pt x="4389712" y="5964477"/>
                    </a:lnTo>
                    <a:lnTo>
                      <a:pt x="4389878" y="5935950"/>
                    </a:lnTo>
                    <a:lnTo>
                      <a:pt x="4389878" y="5935949"/>
                    </a:lnTo>
                    <a:lnTo>
                      <a:pt x="4389877" y="5935946"/>
                    </a:lnTo>
                    <a:lnTo>
                      <a:pt x="4382997" y="5909351"/>
                    </a:lnTo>
                    <a:lnTo>
                      <a:pt x="4371974" y="5883757"/>
                    </a:lnTo>
                    <a:lnTo>
                      <a:pt x="4371973" y="5883751"/>
                    </a:lnTo>
                    <a:cubicBezTo>
                      <a:pt x="4350063" y="5837457"/>
                      <a:pt x="4322821" y="5794974"/>
                      <a:pt x="4283578" y="5760873"/>
                    </a:cubicBezTo>
                    <a:cubicBezTo>
                      <a:pt x="4278433" y="5756493"/>
                      <a:pt x="4276527" y="5747728"/>
                      <a:pt x="4274812" y="5740488"/>
                    </a:cubicBezTo>
                    <a:cubicBezTo>
                      <a:pt x="4271954" y="5728678"/>
                      <a:pt x="4269289" y="5716485"/>
                      <a:pt x="4268907" y="5704483"/>
                    </a:cubicBezTo>
                    <a:cubicBezTo>
                      <a:pt x="4267003" y="5646189"/>
                      <a:pt x="4240332" y="5600467"/>
                      <a:pt x="4197659" y="5562746"/>
                    </a:cubicBezTo>
                    <a:lnTo>
                      <a:pt x="4188085" y="5547578"/>
                    </a:lnTo>
                    <a:lnTo>
                      <a:pt x="4198231" y="5531694"/>
                    </a:lnTo>
                    <a:lnTo>
                      <a:pt x="4198232" y="5531692"/>
                    </a:lnTo>
                    <a:lnTo>
                      <a:pt x="4206630" y="5520422"/>
                    </a:lnTo>
                    <a:lnTo>
                      <a:pt x="4208850" y="5507668"/>
                    </a:lnTo>
                    <a:lnTo>
                      <a:pt x="4208850" y="5507667"/>
                    </a:lnTo>
                    <a:cubicBezTo>
                      <a:pt x="4208803" y="5498832"/>
                      <a:pt x="4206231" y="5489497"/>
                      <a:pt x="4204327" y="5480637"/>
                    </a:cubicBezTo>
                    <a:cubicBezTo>
                      <a:pt x="4200516" y="5462351"/>
                      <a:pt x="4196514" y="5443870"/>
                      <a:pt x="4192704" y="5425582"/>
                    </a:cubicBezTo>
                    <a:cubicBezTo>
                      <a:pt x="4190038" y="5412057"/>
                      <a:pt x="4187752" y="5398721"/>
                      <a:pt x="4184513" y="5385384"/>
                    </a:cubicBezTo>
                    <a:lnTo>
                      <a:pt x="4179637" y="5355014"/>
                    </a:lnTo>
                    <a:lnTo>
                      <a:pt x="4183557" y="5321350"/>
                    </a:lnTo>
                    <a:lnTo>
                      <a:pt x="4208517" y="5272797"/>
                    </a:lnTo>
                    <a:lnTo>
                      <a:pt x="4225669" y="5241089"/>
                    </a:lnTo>
                    <a:lnTo>
                      <a:pt x="4231973" y="5229433"/>
                    </a:lnTo>
                    <a:lnTo>
                      <a:pt x="4232139" y="5179068"/>
                    </a:lnTo>
                    <a:lnTo>
                      <a:pt x="4232139" y="5179067"/>
                    </a:lnTo>
                    <a:cubicBezTo>
                      <a:pt x="4231663" y="5176876"/>
                      <a:pt x="4230473" y="5174400"/>
                      <a:pt x="4229593" y="5172090"/>
                    </a:cubicBezTo>
                    <a:lnTo>
                      <a:pt x="4228901" y="5166114"/>
                    </a:lnTo>
                    <a:lnTo>
                      <a:pt x="4235616" y="5133225"/>
                    </a:lnTo>
                    <a:lnTo>
                      <a:pt x="4235616" y="5133224"/>
                    </a:lnTo>
                    <a:lnTo>
                      <a:pt x="4235615" y="5133220"/>
                    </a:lnTo>
                    <a:lnTo>
                      <a:pt x="4228473" y="5102461"/>
                    </a:lnTo>
                    <a:lnTo>
                      <a:pt x="4222587" y="5087441"/>
                    </a:lnTo>
                    <a:lnTo>
                      <a:pt x="4222582" y="5087423"/>
                    </a:lnTo>
                    <a:cubicBezTo>
                      <a:pt x="4216496" y="5072411"/>
                      <a:pt x="4210397" y="5057381"/>
                      <a:pt x="4209468" y="5041521"/>
                    </a:cubicBezTo>
                    <a:cubicBezTo>
                      <a:pt x="4208326" y="5022852"/>
                      <a:pt x="4194228" y="5003801"/>
                      <a:pt x="4182989" y="4987037"/>
                    </a:cubicBezTo>
                    <a:lnTo>
                      <a:pt x="4165707" y="4957454"/>
                    </a:lnTo>
                    <a:lnTo>
                      <a:pt x="4158155" y="4933805"/>
                    </a:lnTo>
                    <a:lnTo>
                      <a:pt x="4159557" y="4912169"/>
                    </a:lnTo>
                    <a:cubicBezTo>
                      <a:pt x="4161319" y="4904358"/>
                      <a:pt x="4161831" y="4896714"/>
                      <a:pt x="4161262" y="4889276"/>
                    </a:cubicBezTo>
                    <a:lnTo>
                      <a:pt x="4161262" y="4889275"/>
                    </a:lnTo>
                    <a:lnTo>
                      <a:pt x="4156484" y="4867614"/>
                    </a:lnTo>
                    <a:lnTo>
                      <a:pt x="4153733" y="4863343"/>
                    </a:lnTo>
                    <a:lnTo>
                      <a:pt x="4151983" y="4857317"/>
                    </a:lnTo>
                    <a:cubicBezTo>
                      <a:pt x="4146840" y="4847214"/>
                      <a:pt x="4139839" y="4837703"/>
                      <a:pt x="4131552" y="4828916"/>
                    </a:cubicBezTo>
                    <a:lnTo>
                      <a:pt x="4116716" y="4800483"/>
                    </a:lnTo>
                    <a:lnTo>
                      <a:pt x="4118025" y="4767765"/>
                    </a:lnTo>
                    <a:cubicBezTo>
                      <a:pt x="4123931" y="4738236"/>
                      <a:pt x="4124313" y="4707565"/>
                      <a:pt x="4127932" y="4677656"/>
                    </a:cubicBezTo>
                    <a:cubicBezTo>
                      <a:pt x="4128694" y="4671177"/>
                      <a:pt x="4131362" y="4662987"/>
                      <a:pt x="4135934" y="4659175"/>
                    </a:cubicBezTo>
                    <a:cubicBezTo>
                      <a:pt x="4192704" y="4612501"/>
                      <a:pt x="4193276" y="4546777"/>
                      <a:pt x="4195944" y="4482005"/>
                    </a:cubicBezTo>
                    <a:cubicBezTo>
                      <a:pt x="4197659" y="4442762"/>
                      <a:pt x="4197659" y="4403326"/>
                      <a:pt x="4196706" y="4363891"/>
                    </a:cubicBezTo>
                    <a:lnTo>
                      <a:pt x="4196706" y="4363890"/>
                    </a:lnTo>
                    <a:cubicBezTo>
                      <a:pt x="4196514" y="4350554"/>
                      <a:pt x="4193466" y="4336457"/>
                      <a:pt x="4187752" y="4324645"/>
                    </a:cubicBezTo>
                    <a:cubicBezTo>
                      <a:pt x="4175749" y="4300070"/>
                      <a:pt x="4160129" y="4277401"/>
                      <a:pt x="4147936" y="4253014"/>
                    </a:cubicBezTo>
                    <a:close/>
                    <a:moveTo>
                      <a:pt x="4211111" y="2836172"/>
                    </a:moveTo>
                    <a:lnTo>
                      <a:pt x="4202421" y="2848793"/>
                    </a:lnTo>
                    <a:cubicBezTo>
                      <a:pt x="4197421" y="2865010"/>
                      <a:pt x="4191562" y="2881307"/>
                      <a:pt x="4186816" y="2897785"/>
                    </a:cubicBezTo>
                    <a:lnTo>
                      <a:pt x="4185787" y="2903551"/>
                    </a:lnTo>
                    <a:lnTo>
                      <a:pt x="4182513" y="2914328"/>
                    </a:lnTo>
                    <a:lnTo>
                      <a:pt x="4177882" y="2947858"/>
                    </a:lnTo>
                    <a:lnTo>
                      <a:pt x="4177881" y="2947862"/>
                    </a:lnTo>
                    <a:lnTo>
                      <a:pt x="4177881" y="2947863"/>
                    </a:lnTo>
                    <a:cubicBezTo>
                      <a:pt x="4177512" y="2959157"/>
                      <a:pt x="4178512" y="2970576"/>
                      <a:pt x="4181465" y="2982149"/>
                    </a:cubicBezTo>
                    <a:lnTo>
                      <a:pt x="4193158" y="3077402"/>
                    </a:lnTo>
                    <a:lnTo>
                      <a:pt x="4180703" y="3172654"/>
                    </a:lnTo>
                    <a:cubicBezTo>
                      <a:pt x="4154794" y="3276480"/>
                      <a:pt x="4127362" y="3380305"/>
                      <a:pt x="4133076" y="3489467"/>
                    </a:cubicBezTo>
                    <a:cubicBezTo>
                      <a:pt x="4134028" y="3507563"/>
                      <a:pt x="4122407" y="3529090"/>
                      <a:pt x="4110977" y="3544713"/>
                    </a:cubicBezTo>
                    <a:cubicBezTo>
                      <a:pt x="4100119" y="3559668"/>
                      <a:pt x="4094260" y="3566812"/>
                      <a:pt x="4093355" y="3574408"/>
                    </a:cubicBezTo>
                    <a:lnTo>
                      <a:pt x="4093355" y="3574409"/>
                    </a:lnTo>
                    <a:cubicBezTo>
                      <a:pt x="4092450" y="3582005"/>
                      <a:pt x="4096499" y="3590054"/>
                      <a:pt x="4105453" y="3606818"/>
                    </a:cubicBezTo>
                    <a:cubicBezTo>
                      <a:pt x="4109835" y="3614820"/>
                      <a:pt x="4112501" y="3624726"/>
                      <a:pt x="4118979" y="3630633"/>
                    </a:cubicBezTo>
                    <a:lnTo>
                      <a:pt x="4136708" y="3654416"/>
                    </a:lnTo>
                    <a:lnTo>
                      <a:pt x="4140382" y="3668940"/>
                    </a:lnTo>
                    <a:lnTo>
                      <a:pt x="4143220" y="3680164"/>
                    </a:lnTo>
                    <a:lnTo>
                      <a:pt x="4139172" y="3734837"/>
                    </a:lnTo>
                    <a:lnTo>
                      <a:pt x="4139172" y="3734838"/>
                    </a:lnTo>
                    <a:cubicBezTo>
                      <a:pt x="4138220" y="3741316"/>
                      <a:pt x="4136886" y="3749126"/>
                      <a:pt x="4139554" y="3754653"/>
                    </a:cubicBezTo>
                    <a:lnTo>
                      <a:pt x="4145911" y="3789776"/>
                    </a:lnTo>
                    <a:lnTo>
                      <a:pt x="4130980" y="3822472"/>
                    </a:lnTo>
                    <a:cubicBezTo>
                      <a:pt x="4123932" y="3831902"/>
                      <a:pt x="4118312" y="3842046"/>
                      <a:pt x="4116645" y="3852619"/>
                    </a:cubicBezTo>
                    <a:lnTo>
                      <a:pt x="4116645" y="3852620"/>
                    </a:lnTo>
                    <a:lnTo>
                      <a:pt x="4117425" y="3868764"/>
                    </a:lnTo>
                    <a:lnTo>
                      <a:pt x="4126028" y="3885337"/>
                    </a:lnTo>
                    <a:lnTo>
                      <a:pt x="4126028" y="3885339"/>
                    </a:lnTo>
                    <a:cubicBezTo>
                      <a:pt x="4135744" y="3897722"/>
                      <a:pt x="4143150" y="3910319"/>
                      <a:pt x="4148409" y="3923125"/>
                    </a:cubicBezTo>
                    <a:lnTo>
                      <a:pt x="4157913" y="3962160"/>
                    </a:lnTo>
                    <a:lnTo>
                      <a:pt x="4142221" y="4043838"/>
                    </a:lnTo>
                    <a:lnTo>
                      <a:pt x="4142220" y="4043839"/>
                    </a:lnTo>
                    <a:cubicBezTo>
                      <a:pt x="4133457" y="4063842"/>
                      <a:pt x="4128075" y="4083702"/>
                      <a:pt x="4127099" y="4103825"/>
                    </a:cubicBezTo>
                    <a:lnTo>
                      <a:pt x="4127099" y="4103826"/>
                    </a:lnTo>
                    <a:lnTo>
                      <a:pt x="4129066" y="4134256"/>
                    </a:lnTo>
                    <a:lnTo>
                      <a:pt x="4138410" y="4165382"/>
                    </a:lnTo>
                    <a:lnTo>
                      <a:pt x="4138410" y="4165384"/>
                    </a:lnTo>
                    <a:lnTo>
                      <a:pt x="4142315" y="4192388"/>
                    </a:lnTo>
                    <a:lnTo>
                      <a:pt x="4142315" y="4192387"/>
                    </a:lnTo>
                    <a:cubicBezTo>
                      <a:pt x="4142411" y="4182767"/>
                      <a:pt x="4141839" y="4173480"/>
                      <a:pt x="4138410" y="4165383"/>
                    </a:cubicBezTo>
                    <a:lnTo>
                      <a:pt x="4138410" y="4165382"/>
                    </a:lnTo>
                    <a:lnTo>
                      <a:pt x="4127099" y="4103826"/>
                    </a:lnTo>
                    <a:lnTo>
                      <a:pt x="4142220" y="4043840"/>
                    </a:lnTo>
                    <a:lnTo>
                      <a:pt x="4142221" y="4043838"/>
                    </a:lnTo>
                    <a:lnTo>
                      <a:pt x="4155523" y="4002410"/>
                    </a:lnTo>
                    <a:lnTo>
                      <a:pt x="4157913" y="3962160"/>
                    </a:lnTo>
                    <a:lnTo>
                      <a:pt x="4157913" y="3962159"/>
                    </a:lnTo>
                    <a:cubicBezTo>
                      <a:pt x="4155651" y="3935727"/>
                      <a:pt x="4145460" y="3910104"/>
                      <a:pt x="4126028" y="3885338"/>
                    </a:cubicBezTo>
                    <a:lnTo>
                      <a:pt x="4126028" y="3885337"/>
                    </a:lnTo>
                    <a:lnTo>
                      <a:pt x="4116645" y="3852620"/>
                    </a:lnTo>
                    <a:lnTo>
                      <a:pt x="4130980" y="3822473"/>
                    </a:lnTo>
                    <a:cubicBezTo>
                      <a:pt x="4139172" y="3811614"/>
                      <a:pt x="4144316" y="3800897"/>
                      <a:pt x="4145911" y="3789777"/>
                    </a:cubicBezTo>
                    <a:lnTo>
                      <a:pt x="4145911" y="3789776"/>
                    </a:lnTo>
                    <a:cubicBezTo>
                      <a:pt x="4147507" y="3778655"/>
                      <a:pt x="4145554" y="3767130"/>
                      <a:pt x="4139554" y="3754652"/>
                    </a:cubicBezTo>
                    <a:lnTo>
                      <a:pt x="4139172" y="3734838"/>
                    </a:lnTo>
                    <a:lnTo>
                      <a:pt x="4143220" y="3680164"/>
                    </a:lnTo>
                    <a:lnTo>
                      <a:pt x="4143220" y="3680163"/>
                    </a:lnTo>
                    <a:lnTo>
                      <a:pt x="4140382" y="3668940"/>
                    </a:lnTo>
                    <a:lnTo>
                      <a:pt x="4136708" y="3654416"/>
                    </a:lnTo>
                    <a:lnTo>
                      <a:pt x="4136708" y="3654416"/>
                    </a:lnTo>
                    <a:lnTo>
                      <a:pt x="4136708" y="3654415"/>
                    </a:lnTo>
                    <a:cubicBezTo>
                      <a:pt x="4132898" y="3646123"/>
                      <a:pt x="4127219" y="3638157"/>
                      <a:pt x="4118979" y="3630632"/>
                    </a:cubicBezTo>
                    <a:cubicBezTo>
                      <a:pt x="4112501" y="3624725"/>
                      <a:pt x="4109835" y="3614819"/>
                      <a:pt x="4105453" y="3606817"/>
                    </a:cubicBezTo>
                    <a:cubicBezTo>
                      <a:pt x="4100976" y="3598435"/>
                      <a:pt x="4097725" y="3592232"/>
                      <a:pt x="4095707" y="3587174"/>
                    </a:cubicBezTo>
                    <a:lnTo>
                      <a:pt x="4093355" y="3574408"/>
                    </a:lnTo>
                    <a:lnTo>
                      <a:pt x="4098434" y="3562321"/>
                    </a:lnTo>
                    <a:cubicBezTo>
                      <a:pt x="4101369" y="3557716"/>
                      <a:pt x="4105548" y="3552191"/>
                      <a:pt x="4110977" y="3544714"/>
                    </a:cubicBezTo>
                    <a:cubicBezTo>
                      <a:pt x="4122407" y="3529091"/>
                      <a:pt x="4134028" y="3507564"/>
                      <a:pt x="4133076" y="3489468"/>
                    </a:cubicBezTo>
                    <a:cubicBezTo>
                      <a:pt x="4127362" y="3380306"/>
                      <a:pt x="4154794" y="3276481"/>
                      <a:pt x="4180703" y="3172655"/>
                    </a:cubicBezTo>
                    <a:cubicBezTo>
                      <a:pt x="4188705" y="3140650"/>
                      <a:pt x="4192943" y="3109026"/>
                      <a:pt x="4193158" y="3077402"/>
                    </a:cubicBezTo>
                    <a:lnTo>
                      <a:pt x="4193158" y="3077401"/>
                    </a:lnTo>
                    <a:cubicBezTo>
                      <a:pt x="4193372" y="3045777"/>
                      <a:pt x="4189562" y="3014153"/>
                      <a:pt x="4181465" y="2982148"/>
                    </a:cubicBezTo>
                    <a:lnTo>
                      <a:pt x="4177881" y="2947863"/>
                    </a:lnTo>
                    <a:lnTo>
                      <a:pt x="4177882" y="2947858"/>
                    </a:lnTo>
                    <a:lnTo>
                      <a:pt x="4185787" y="2903551"/>
                    </a:lnTo>
                    <a:lnTo>
                      <a:pt x="4202421" y="2848794"/>
                    </a:lnTo>
                    <a:cubicBezTo>
                      <a:pt x="4203754" y="2844317"/>
                      <a:pt x="4207040" y="2839983"/>
                      <a:pt x="4211111" y="2836173"/>
                    </a:cubicBezTo>
                    <a:close/>
                    <a:moveTo>
                      <a:pt x="3726625" y="1508458"/>
                    </a:moveTo>
                    <a:lnTo>
                      <a:pt x="3698531" y="1596214"/>
                    </a:lnTo>
                    <a:cubicBezTo>
                      <a:pt x="3696054" y="1604979"/>
                      <a:pt x="3697579" y="1615837"/>
                      <a:pt x="3700436" y="1624981"/>
                    </a:cubicBezTo>
                    <a:cubicBezTo>
                      <a:pt x="3710152" y="1656224"/>
                      <a:pt x="3734537" y="1676037"/>
                      <a:pt x="3757017" y="1697754"/>
                    </a:cubicBezTo>
                    <a:cubicBezTo>
                      <a:pt x="3766924" y="1707280"/>
                      <a:pt x="3773972" y="1720424"/>
                      <a:pt x="3779686" y="1733189"/>
                    </a:cubicBezTo>
                    <a:cubicBezTo>
                      <a:pt x="3794357" y="1766336"/>
                      <a:pt x="3807501" y="1800247"/>
                      <a:pt x="3821407" y="1833776"/>
                    </a:cubicBezTo>
                    <a:cubicBezTo>
                      <a:pt x="3822741" y="1837014"/>
                      <a:pt x="3826170" y="1839680"/>
                      <a:pt x="3829028" y="1842159"/>
                    </a:cubicBezTo>
                    <a:cubicBezTo>
                      <a:pt x="3859129" y="1866923"/>
                      <a:pt x="3889418" y="1891498"/>
                      <a:pt x="3919519" y="1916455"/>
                    </a:cubicBezTo>
                    <a:cubicBezTo>
                      <a:pt x="3925233" y="1921217"/>
                      <a:pt x="3929425" y="1928077"/>
                      <a:pt x="3934949" y="1933220"/>
                    </a:cubicBezTo>
                    <a:cubicBezTo>
                      <a:pt x="3942569" y="1940460"/>
                      <a:pt x="3949810" y="1949604"/>
                      <a:pt x="3958954" y="1953414"/>
                    </a:cubicBezTo>
                    <a:cubicBezTo>
                      <a:pt x="3987719" y="1965225"/>
                      <a:pt x="4000103" y="1987895"/>
                      <a:pt x="4005437" y="2016470"/>
                    </a:cubicBezTo>
                    <a:cubicBezTo>
                      <a:pt x="4010390" y="2042571"/>
                      <a:pt x="4014582" y="2068670"/>
                      <a:pt x="4020296" y="2094579"/>
                    </a:cubicBezTo>
                    <a:cubicBezTo>
                      <a:pt x="4027154" y="2126202"/>
                      <a:pt x="4034584" y="2157637"/>
                      <a:pt x="4042967" y="2188880"/>
                    </a:cubicBezTo>
                    <a:cubicBezTo>
                      <a:pt x="4046587" y="2202405"/>
                      <a:pt x="4050777" y="2216693"/>
                      <a:pt x="4058207" y="2228315"/>
                    </a:cubicBezTo>
                    <a:cubicBezTo>
                      <a:pt x="4078782" y="2260891"/>
                      <a:pt x="4092688" y="2295754"/>
                      <a:pt x="4087164" y="2334045"/>
                    </a:cubicBezTo>
                    <a:cubicBezTo>
                      <a:pt x="4082782" y="2364716"/>
                      <a:pt x="4094022" y="2390435"/>
                      <a:pt x="4111549" y="2409486"/>
                    </a:cubicBezTo>
                    <a:cubicBezTo>
                      <a:pt x="4119503" y="2418155"/>
                      <a:pt x="4125016" y="2426977"/>
                      <a:pt x="4128650" y="2435913"/>
                    </a:cubicBezTo>
                    <a:lnTo>
                      <a:pt x="4134481" y="2463018"/>
                    </a:lnTo>
                    <a:lnTo>
                      <a:pt x="4125839" y="2518262"/>
                    </a:lnTo>
                    <a:lnTo>
                      <a:pt x="4125838" y="2518264"/>
                    </a:lnTo>
                    <a:cubicBezTo>
                      <a:pt x="4123171" y="2527790"/>
                      <a:pt x="4122027" y="2536457"/>
                      <a:pt x="4122194" y="2545006"/>
                    </a:cubicBezTo>
                    <a:lnTo>
                      <a:pt x="4122194" y="2545007"/>
                    </a:lnTo>
                    <a:cubicBezTo>
                      <a:pt x="4122360" y="2553556"/>
                      <a:pt x="4123837" y="2561986"/>
                      <a:pt x="4126408" y="2571035"/>
                    </a:cubicBezTo>
                    <a:cubicBezTo>
                      <a:pt x="4138410" y="2612946"/>
                      <a:pt x="4170987" y="2640951"/>
                      <a:pt x="4199563" y="2668002"/>
                    </a:cubicBezTo>
                    <a:cubicBezTo>
                      <a:pt x="4223947" y="2691055"/>
                      <a:pt x="4237663" y="2716964"/>
                      <a:pt x="4247953" y="2745349"/>
                    </a:cubicBezTo>
                    <a:lnTo>
                      <a:pt x="4247954" y="2745352"/>
                    </a:lnTo>
                    <a:lnTo>
                      <a:pt x="4253873" y="2778006"/>
                    </a:lnTo>
                    <a:lnTo>
                      <a:pt x="4253453" y="2785440"/>
                    </a:lnTo>
                    <a:lnTo>
                      <a:pt x="4243374" y="2811780"/>
                    </a:lnTo>
                    <a:lnTo>
                      <a:pt x="4243371" y="2811787"/>
                    </a:lnTo>
                    <a:lnTo>
                      <a:pt x="4243372" y="2811787"/>
                    </a:lnTo>
                    <a:lnTo>
                      <a:pt x="4243374" y="2811780"/>
                    </a:lnTo>
                    <a:lnTo>
                      <a:pt x="4253025" y="2793023"/>
                    </a:lnTo>
                    <a:lnTo>
                      <a:pt x="4253453" y="2785440"/>
                    </a:lnTo>
                    <a:lnTo>
                      <a:pt x="4254654" y="2782305"/>
                    </a:lnTo>
                    <a:lnTo>
                      <a:pt x="4253873" y="2778006"/>
                    </a:lnTo>
                    <a:lnTo>
                      <a:pt x="4254284" y="2770758"/>
                    </a:lnTo>
                    <a:lnTo>
                      <a:pt x="4247954" y="2745352"/>
                    </a:lnTo>
                    <a:lnTo>
                      <a:pt x="4247953" y="2745348"/>
                    </a:lnTo>
                    <a:cubicBezTo>
                      <a:pt x="4237663" y="2716963"/>
                      <a:pt x="4223947" y="2691054"/>
                      <a:pt x="4199563" y="2668001"/>
                    </a:cubicBezTo>
                    <a:cubicBezTo>
                      <a:pt x="4170987" y="2640950"/>
                      <a:pt x="4138410" y="2612945"/>
                      <a:pt x="4126408" y="2571034"/>
                    </a:cubicBezTo>
                    <a:lnTo>
                      <a:pt x="4122194" y="2545007"/>
                    </a:lnTo>
                    <a:lnTo>
                      <a:pt x="4125838" y="2518265"/>
                    </a:lnTo>
                    <a:lnTo>
                      <a:pt x="4125839" y="2518262"/>
                    </a:lnTo>
                    <a:lnTo>
                      <a:pt x="4132419" y="2490551"/>
                    </a:lnTo>
                    <a:lnTo>
                      <a:pt x="4134481" y="2463018"/>
                    </a:lnTo>
                    <a:lnTo>
                      <a:pt x="4134481" y="2463017"/>
                    </a:lnTo>
                    <a:cubicBezTo>
                      <a:pt x="4133600" y="2444777"/>
                      <a:pt x="4127457" y="2426822"/>
                      <a:pt x="4111549" y="2409485"/>
                    </a:cubicBezTo>
                    <a:cubicBezTo>
                      <a:pt x="4094022" y="2390434"/>
                      <a:pt x="4082782" y="2364715"/>
                      <a:pt x="4087164" y="2334044"/>
                    </a:cubicBezTo>
                    <a:cubicBezTo>
                      <a:pt x="4092688" y="2295753"/>
                      <a:pt x="4078782" y="2260890"/>
                      <a:pt x="4058207" y="2228314"/>
                    </a:cubicBezTo>
                    <a:cubicBezTo>
                      <a:pt x="4050777" y="2216692"/>
                      <a:pt x="4046587" y="2202404"/>
                      <a:pt x="4042967" y="2188879"/>
                    </a:cubicBezTo>
                    <a:cubicBezTo>
                      <a:pt x="4034584" y="2157636"/>
                      <a:pt x="4027154" y="2126201"/>
                      <a:pt x="4020296" y="2094578"/>
                    </a:cubicBezTo>
                    <a:cubicBezTo>
                      <a:pt x="4014582" y="2068669"/>
                      <a:pt x="4010390" y="2042570"/>
                      <a:pt x="4005437" y="2016469"/>
                    </a:cubicBezTo>
                    <a:cubicBezTo>
                      <a:pt x="4000103" y="1987894"/>
                      <a:pt x="3987719" y="1965224"/>
                      <a:pt x="3958954" y="1953413"/>
                    </a:cubicBezTo>
                    <a:cubicBezTo>
                      <a:pt x="3949810" y="1949603"/>
                      <a:pt x="3942569" y="1940459"/>
                      <a:pt x="3934949" y="1933219"/>
                    </a:cubicBezTo>
                    <a:cubicBezTo>
                      <a:pt x="3929425" y="1928076"/>
                      <a:pt x="3925233" y="1921216"/>
                      <a:pt x="3919519" y="1916454"/>
                    </a:cubicBezTo>
                    <a:cubicBezTo>
                      <a:pt x="3889418" y="1891497"/>
                      <a:pt x="3859129" y="1866922"/>
                      <a:pt x="3829028" y="1842158"/>
                    </a:cubicBezTo>
                    <a:cubicBezTo>
                      <a:pt x="3826170" y="1839679"/>
                      <a:pt x="3822741" y="1837013"/>
                      <a:pt x="3821407" y="1833775"/>
                    </a:cubicBezTo>
                    <a:cubicBezTo>
                      <a:pt x="3807501" y="1800246"/>
                      <a:pt x="3794358" y="1766335"/>
                      <a:pt x="3779686" y="1733188"/>
                    </a:cubicBezTo>
                    <a:cubicBezTo>
                      <a:pt x="3773972" y="1720423"/>
                      <a:pt x="3766924" y="1707279"/>
                      <a:pt x="3757018" y="1697753"/>
                    </a:cubicBezTo>
                    <a:cubicBezTo>
                      <a:pt x="3734538" y="1676036"/>
                      <a:pt x="3710152" y="1656223"/>
                      <a:pt x="3700436" y="1624980"/>
                    </a:cubicBezTo>
                    <a:cubicBezTo>
                      <a:pt x="3697580" y="1615836"/>
                      <a:pt x="3696055" y="1604978"/>
                      <a:pt x="3698532" y="1596213"/>
                    </a:cubicBezTo>
                    <a:close/>
                    <a:moveTo>
                      <a:pt x="3745230" y="1459073"/>
                    </a:moveTo>
                    <a:lnTo>
                      <a:pt x="3745229" y="1459074"/>
                    </a:lnTo>
                    <a:lnTo>
                      <a:pt x="3736012" y="1481572"/>
                    </a:lnTo>
                    <a:close/>
                    <a:moveTo>
                      <a:pt x="3764423" y="1268758"/>
                    </a:moveTo>
                    <a:cubicBezTo>
                      <a:pt x="3764875" y="1275402"/>
                      <a:pt x="3766447" y="1281689"/>
                      <a:pt x="3769590" y="1286070"/>
                    </a:cubicBezTo>
                    <a:cubicBezTo>
                      <a:pt x="3784163" y="1306930"/>
                      <a:pt x="3790403" y="1328553"/>
                      <a:pt x="3791927" y="1350628"/>
                    </a:cubicBezTo>
                    <a:lnTo>
                      <a:pt x="3786333" y="1413840"/>
                    </a:lnTo>
                    <a:lnTo>
                      <a:pt x="3791928" y="1350627"/>
                    </a:lnTo>
                    <a:cubicBezTo>
                      <a:pt x="3790403" y="1328552"/>
                      <a:pt x="3784164" y="1306930"/>
                      <a:pt x="3769590" y="1286069"/>
                    </a:cubicBezTo>
                    <a:close/>
                    <a:moveTo>
                      <a:pt x="3706152" y="773035"/>
                    </a:moveTo>
                    <a:lnTo>
                      <a:pt x="3706152" y="773036"/>
                    </a:lnTo>
                    <a:cubicBezTo>
                      <a:pt x="3708438" y="800277"/>
                      <a:pt x="3711676" y="827330"/>
                      <a:pt x="3714152" y="854380"/>
                    </a:cubicBezTo>
                    <a:cubicBezTo>
                      <a:pt x="3716438" y="878957"/>
                      <a:pt x="3717200" y="903723"/>
                      <a:pt x="3745205" y="915344"/>
                    </a:cubicBezTo>
                    <a:cubicBezTo>
                      <a:pt x="3749587" y="917060"/>
                      <a:pt x="3752825" y="922774"/>
                      <a:pt x="3755683" y="927156"/>
                    </a:cubicBezTo>
                    <a:cubicBezTo>
                      <a:pt x="3799691" y="994786"/>
                      <a:pt x="3798547" y="1030981"/>
                      <a:pt x="3752063" y="1097088"/>
                    </a:cubicBezTo>
                    <a:cubicBezTo>
                      <a:pt x="3747301" y="1103946"/>
                      <a:pt x="3743871" y="1118614"/>
                      <a:pt x="3747681" y="1123186"/>
                    </a:cubicBezTo>
                    <a:cubicBezTo>
                      <a:pt x="3763493" y="1142618"/>
                      <a:pt x="3770542" y="1162954"/>
                      <a:pt x="3772400" y="1184029"/>
                    </a:cubicBezTo>
                    <a:cubicBezTo>
                      <a:pt x="3770542" y="1162954"/>
                      <a:pt x="3763494" y="1142617"/>
                      <a:pt x="3747682" y="1123185"/>
                    </a:cubicBezTo>
                    <a:cubicBezTo>
                      <a:pt x="3743872" y="1118613"/>
                      <a:pt x="3747302" y="1103945"/>
                      <a:pt x="3752064" y="1097087"/>
                    </a:cubicBezTo>
                    <a:cubicBezTo>
                      <a:pt x="3798548" y="1030980"/>
                      <a:pt x="3799692" y="994785"/>
                      <a:pt x="3755684" y="927155"/>
                    </a:cubicBezTo>
                    <a:cubicBezTo>
                      <a:pt x="3752826" y="922773"/>
                      <a:pt x="3749588" y="917059"/>
                      <a:pt x="3745206" y="915343"/>
                    </a:cubicBezTo>
                    <a:cubicBezTo>
                      <a:pt x="3717200" y="903722"/>
                      <a:pt x="3716438" y="878956"/>
                      <a:pt x="3714152" y="854379"/>
                    </a:cubicBezTo>
                    <a:close/>
                    <a:moveTo>
                      <a:pt x="3761553" y="517851"/>
                    </a:moveTo>
                    <a:lnTo>
                      <a:pt x="3752635" y="556048"/>
                    </a:lnTo>
                    <a:cubicBezTo>
                      <a:pt x="3750539" y="564049"/>
                      <a:pt x="3745015" y="572623"/>
                      <a:pt x="3746157" y="580051"/>
                    </a:cubicBezTo>
                    <a:cubicBezTo>
                      <a:pt x="3749491" y="601579"/>
                      <a:pt x="3747062" y="622201"/>
                      <a:pt x="3742776" y="642538"/>
                    </a:cubicBezTo>
                    <a:lnTo>
                      <a:pt x="3730253" y="694928"/>
                    </a:lnTo>
                    <a:lnTo>
                      <a:pt x="3742777" y="642537"/>
                    </a:lnTo>
                    <a:cubicBezTo>
                      <a:pt x="3747063" y="622201"/>
                      <a:pt x="3749492" y="601578"/>
                      <a:pt x="3746158" y="580050"/>
                    </a:cubicBezTo>
                    <a:cubicBezTo>
                      <a:pt x="3745016" y="572622"/>
                      <a:pt x="3750540" y="564048"/>
                      <a:pt x="3752636" y="556047"/>
                    </a:cubicBezTo>
                    <a:close/>
                    <a:moveTo>
                      <a:pt x="3774848" y="298169"/>
                    </a:moveTo>
                    <a:lnTo>
                      <a:pt x="3760065" y="313534"/>
                    </a:lnTo>
                    <a:cubicBezTo>
                      <a:pt x="3755873" y="316390"/>
                      <a:pt x="3758159" y="330299"/>
                      <a:pt x="3759493" y="338871"/>
                    </a:cubicBezTo>
                    <a:lnTo>
                      <a:pt x="3759500" y="338900"/>
                    </a:lnTo>
                    <a:lnTo>
                      <a:pt x="3769400" y="395640"/>
                    </a:lnTo>
                    <a:lnTo>
                      <a:pt x="3765590" y="367328"/>
                    </a:lnTo>
                    <a:lnTo>
                      <a:pt x="3759500" y="338900"/>
                    </a:lnTo>
                    <a:lnTo>
                      <a:pt x="3759494" y="338870"/>
                    </a:lnTo>
                    <a:cubicBezTo>
                      <a:pt x="3758160" y="330298"/>
                      <a:pt x="3755874" y="316389"/>
                      <a:pt x="3760066" y="313533"/>
                    </a:cubicBezTo>
                    <a:close/>
                    <a:moveTo>
                      <a:pt x="3782393" y="281568"/>
                    </a:moveTo>
                    <a:lnTo>
                      <a:pt x="3777498" y="295415"/>
                    </a:lnTo>
                    <a:lnTo>
                      <a:pt x="3777499" y="295415"/>
                    </a:lnTo>
                    <a:close/>
                    <a:moveTo>
                      <a:pt x="3769073" y="24486"/>
                    </a:moveTo>
                    <a:lnTo>
                      <a:pt x="3766810" y="74129"/>
                    </a:lnTo>
                    <a:cubicBezTo>
                      <a:pt x="3767733" y="91492"/>
                      <a:pt x="3770043" y="108703"/>
                      <a:pt x="3772734" y="125861"/>
                    </a:cubicBezTo>
                    <a:lnTo>
                      <a:pt x="3777129" y="153387"/>
                    </a:lnTo>
                    <a:lnTo>
                      <a:pt x="3785402" y="228944"/>
                    </a:lnTo>
                    <a:lnTo>
                      <a:pt x="3780943" y="177271"/>
                    </a:lnTo>
                    <a:lnTo>
                      <a:pt x="3777129" y="153387"/>
                    </a:lnTo>
                    <a:lnTo>
                      <a:pt x="3776930" y="151569"/>
                    </a:lnTo>
                    <a:cubicBezTo>
                      <a:pt x="3772700" y="125876"/>
                      <a:pt x="3768195" y="100174"/>
                      <a:pt x="3766811" y="74129"/>
                    </a:cubicBezTo>
                    <a:close/>
                    <a:moveTo>
                      <a:pt x="3766492" y="0"/>
                    </a:moveTo>
                    <a:lnTo>
                      <a:pt x="4230600" y="0"/>
                    </a:lnTo>
                    <a:lnTo>
                      <a:pt x="4229473" y="2817"/>
                    </a:lnTo>
                    <a:cubicBezTo>
                      <a:pt x="4221092" y="21486"/>
                      <a:pt x="4218423" y="43012"/>
                      <a:pt x="4215375" y="63587"/>
                    </a:cubicBezTo>
                    <a:cubicBezTo>
                      <a:pt x="4209851" y="101308"/>
                      <a:pt x="4206421" y="139219"/>
                      <a:pt x="4201468" y="176939"/>
                    </a:cubicBezTo>
                    <a:cubicBezTo>
                      <a:pt x="4200325" y="184941"/>
                      <a:pt x="4198231" y="194085"/>
                      <a:pt x="4193466" y="200182"/>
                    </a:cubicBezTo>
                    <a:cubicBezTo>
                      <a:pt x="4161461" y="241901"/>
                      <a:pt x="4152508" y="292579"/>
                      <a:pt x="4155554" y="340774"/>
                    </a:cubicBezTo>
                    <a:cubicBezTo>
                      <a:pt x="4157843" y="378686"/>
                      <a:pt x="4159557" y="415835"/>
                      <a:pt x="4156319" y="453364"/>
                    </a:cubicBezTo>
                    <a:cubicBezTo>
                      <a:pt x="4156127" y="456222"/>
                      <a:pt x="4156509" y="460032"/>
                      <a:pt x="4158033" y="462126"/>
                    </a:cubicBezTo>
                    <a:cubicBezTo>
                      <a:pt x="4168129" y="475081"/>
                      <a:pt x="4168891" y="488607"/>
                      <a:pt x="4170605" y="505182"/>
                    </a:cubicBezTo>
                    <a:cubicBezTo>
                      <a:pt x="4173083" y="528615"/>
                      <a:pt x="4171367" y="550141"/>
                      <a:pt x="4167177" y="571860"/>
                    </a:cubicBezTo>
                    <a:cubicBezTo>
                      <a:pt x="4164129" y="587672"/>
                      <a:pt x="4157843" y="603673"/>
                      <a:pt x="4149840" y="617772"/>
                    </a:cubicBezTo>
                    <a:cubicBezTo>
                      <a:pt x="4138600" y="637392"/>
                      <a:pt x="4134220" y="656255"/>
                      <a:pt x="4149078" y="674923"/>
                    </a:cubicBezTo>
                    <a:cubicBezTo>
                      <a:pt x="4164891" y="695116"/>
                      <a:pt x="4159367" y="717977"/>
                      <a:pt x="4159937" y="740268"/>
                    </a:cubicBezTo>
                    <a:cubicBezTo>
                      <a:pt x="4160129" y="749982"/>
                      <a:pt x="4159747" y="760270"/>
                      <a:pt x="4162223" y="769605"/>
                    </a:cubicBezTo>
                    <a:cubicBezTo>
                      <a:pt x="4169273" y="796655"/>
                      <a:pt x="4179941" y="822756"/>
                      <a:pt x="4184703" y="850189"/>
                    </a:cubicBezTo>
                    <a:cubicBezTo>
                      <a:pt x="4187370" y="865430"/>
                      <a:pt x="4182607" y="882384"/>
                      <a:pt x="4179179" y="898198"/>
                    </a:cubicBezTo>
                    <a:cubicBezTo>
                      <a:pt x="4175559" y="914200"/>
                      <a:pt x="4170035" y="930011"/>
                      <a:pt x="4164319" y="945444"/>
                    </a:cubicBezTo>
                    <a:cubicBezTo>
                      <a:pt x="4160509" y="955920"/>
                      <a:pt x="4156889" y="967350"/>
                      <a:pt x="4150030" y="975733"/>
                    </a:cubicBezTo>
                    <a:cubicBezTo>
                      <a:pt x="4134410" y="994785"/>
                      <a:pt x="4131742" y="1014406"/>
                      <a:pt x="4139934" y="1036887"/>
                    </a:cubicBezTo>
                    <a:cubicBezTo>
                      <a:pt x="4141268" y="1040315"/>
                      <a:pt x="4141268" y="1044315"/>
                      <a:pt x="4141458" y="1048125"/>
                    </a:cubicBezTo>
                    <a:cubicBezTo>
                      <a:pt x="4145458" y="1109091"/>
                      <a:pt x="4147936" y="1170051"/>
                      <a:pt x="4154032" y="1230633"/>
                    </a:cubicBezTo>
                    <a:cubicBezTo>
                      <a:pt x="4156509" y="1255206"/>
                      <a:pt x="4167367" y="1278829"/>
                      <a:pt x="4174225" y="1303024"/>
                    </a:cubicBezTo>
                    <a:cubicBezTo>
                      <a:pt x="4175559" y="1307978"/>
                      <a:pt x="4177655" y="1313504"/>
                      <a:pt x="4176701" y="1318456"/>
                    </a:cubicBezTo>
                    <a:cubicBezTo>
                      <a:pt x="4167177" y="1372368"/>
                      <a:pt x="4181083" y="1422854"/>
                      <a:pt x="4199372" y="1472575"/>
                    </a:cubicBezTo>
                    <a:cubicBezTo>
                      <a:pt x="4201278" y="1477717"/>
                      <a:pt x="4200706" y="1484004"/>
                      <a:pt x="4200325" y="1489720"/>
                    </a:cubicBezTo>
                    <a:cubicBezTo>
                      <a:pt x="4198993" y="1505724"/>
                      <a:pt x="4192324" y="1523059"/>
                      <a:pt x="4196324" y="1537537"/>
                    </a:cubicBezTo>
                    <a:cubicBezTo>
                      <a:pt x="4207374" y="1576019"/>
                      <a:pt x="4220709" y="1614120"/>
                      <a:pt x="4237474" y="1650317"/>
                    </a:cubicBezTo>
                    <a:cubicBezTo>
                      <a:pt x="4254428" y="1687086"/>
                      <a:pt x="4268716" y="1721185"/>
                      <a:pt x="4251572" y="1763287"/>
                    </a:cubicBezTo>
                    <a:cubicBezTo>
                      <a:pt x="4244332" y="1781194"/>
                      <a:pt x="4249476" y="1804816"/>
                      <a:pt x="4251380" y="1825393"/>
                    </a:cubicBezTo>
                    <a:cubicBezTo>
                      <a:pt x="4252904" y="1840441"/>
                      <a:pt x="4261478" y="1854920"/>
                      <a:pt x="4261478" y="1869780"/>
                    </a:cubicBezTo>
                    <a:cubicBezTo>
                      <a:pt x="4261478" y="1909408"/>
                      <a:pt x="4271574" y="1944649"/>
                      <a:pt x="4292149" y="1978940"/>
                    </a:cubicBezTo>
                    <a:cubicBezTo>
                      <a:pt x="4300150" y="1992279"/>
                      <a:pt x="4294815" y="2013043"/>
                      <a:pt x="4296911" y="2030378"/>
                    </a:cubicBezTo>
                    <a:cubicBezTo>
                      <a:pt x="4299388" y="2048668"/>
                      <a:pt x="4301673" y="2067525"/>
                      <a:pt x="4307201" y="2085054"/>
                    </a:cubicBezTo>
                    <a:cubicBezTo>
                      <a:pt x="4321679" y="2130393"/>
                      <a:pt x="4338062" y="2175163"/>
                      <a:pt x="4353302" y="2220312"/>
                    </a:cubicBezTo>
                    <a:cubicBezTo>
                      <a:pt x="4365877" y="2257459"/>
                      <a:pt x="4355970" y="2294039"/>
                      <a:pt x="4350636" y="2330806"/>
                    </a:cubicBezTo>
                    <a:cubicBezTo>
                      <a:pt x="4347205" y="2353859"/>
                      <a:pt x="4339013" y="2375383"/>
                      <a:pt x="4351206" y="2401292"/>
                    </a:cubicBezTo>
                    <a:cubicBezTo>
                      <a:pt x="4362828" y="2426059"/>
                      <a:pt x="4360160" y="2457492"/>
                      <a:pt x="4366446" y="2485307"/>
                    </a:cubicBezTo>
                    <a:cubicBezTo>
                      <a:pt x="4371781" y="2508742"/>
                      <a:pt x="4380354" y="2531409"/>
                      <a:pt x="4388736" y="2554079"/>
                    </a:cubicBezTo>
                    <a:cubicBezTo>
                      <a:pt x="4400168" y="2584942"/>
                      <a:pt x="4412167" y="2615421"/>
                      <a:pt x="4406453" y="2649143"/>
                    </a:cubicBezTo>
                    <a:cubicBezTo>
                      <a:pt x="4399976" y="2687436"/>
                      <a:pt x="4424359" y="2713723"/>
                      <a:pt x="4440554" y="2743826"/>
                    </a:cubicBezTo>
                    <a:cubicBezTo>
                      <a:pt x="4451603" y="2764590"/>
                      <a:pt x="4459795" y="2787259"/>
                      <a:pt x="4466653" y="2809930"/>
                    </a:cubicBezTo>
                    <a:cubicBezTo>
                      <a:pt x="4475607" y="2840219"/>
                      <a:pt x="4480941" y="2871462"/>
                      <a:pt x="4489705" y="2901943"/>
                    </a:cubicBezTo>
                    <a:cubicBezTo>
                      <a:pt x="4502848" y="2948047"/>
                      <a:pt x="4513137" y="2994722"/>
                      <a:pt x="4505897" y="3042728"/>
                    </a:cubicBezTo>
                    <a:cubicBezTo>
                      <a:pt x="4502659" y="3064827"/>
                      <a:pt x="4502848" y="3085403"/>
                      <a:pt x="4507613" y="3107500"/>
                    </a:cubicBezTo>
                    <a:cubicBezTo>
                      <a:pt x="4515422" y="3143695"/>
                      <a:pt x="4516376" y="3180844"/>
                      <a:pt x="4545521" y="3209993"/>
                    </a:cubicBezTo>
                    <a:cubicBezTo>
                      <a:pt x="4555811" y="3220280"/>
                      <a:pt x="4558477" y="3238758"/>
                      <a:pt x="4563811" y="3253809"/>
                    </a:cubicBezTo>
                    <a:cubicBezTo>
                      <a:pt x="4570099" y="3271145"/>
                      <a:pt x="4566858" y="3283908"/>
                      <a:pt x="4548570" y="3293244"/>
                    </a:cubicBezTo>
                    <a:cubicBezTo>
                      <a:pt x="4540379" y="3297434"/>
                      <a:pt x="4532378" y="3309437"/>
                      <a:pt x="4531043" y="3318771"/>
                    </a:cubicBezTo>
                    <a:cubicBezTo>
                      <a:pt x="4527043" y="3346776"/>
                      <a:pt x="4532950" y="3372495"/>
                      <a:pt x="4545904" y="3399546"/>
                    </a:cubicBezTo>
                    <a:cubicBezTo>
                      <a:pt x="4558096" y="3424883"/>
                      <a:pt x="4556762" y="3456508"/>
                      <a:pt x="4561524" y="3485275"/>
                    </a:cubicBezTo>
                    <a:cubicBezTo>
                      <a:pt x="4564954" y="3505657"/>
                      <a:pt x="4572002" y="3526042"/>
                      <a:pt x="4572002" y="3546617"/>
                    </a:cubicBezTo>
                    <a:cubicBezTo>
                      <a:pt x="4572002" y="3572146"/>
                      <a:pt x="4565907" y="3597482"/>
                      <a:pt x="4563620" y="3623201"/>
                    </a:cubicBezTo>
                    <a:cubicBezTo>
                      <a:pt x="4561716" y="3643204"/>
                      <a:pt x="4562478" y="3663589"/>
                      <a:pt x="4560192" y="3683591"/>
                    </a:cubicBezTo>
                    <a:cubicBezTo>
                      <a:pt x="4558477" y="3699976"/>
                      <a:pt x="4554096" y="3716168"/>
                      <a:pt x="4550476" y="3732361"/>
                    </a:cubicBezTo>
                    <a:cubicBezTo>
                      <a:pt x="4549142" y="3738267"/>
                      <a:pt x="4543998" y="3744173"/>
                      <a:pt x="4544759" y="3749506"/>
                    </a:cubicBezTo>
                    <a:cubicBezTo>
                      <a:pt x="4552953" y="3802467"/>
                      <a:pt x="4516376" y="3840569"/>
                      <a:pt x="4500182" y="3885338"/>
                    </a:cubicBezTo>
                    <a:cubicBezTo>
                      <a:pt x="4483035" y="3932394"/>
                      <a:pt x="4456748" y="3977925"/>
                      <a:pt x="4464557" y="4030503"/>
                    </a:cubicBezTo>
                    <a:cubicBezTo>
                      <a:pt x="4469319" y="4062318"/>
                      <a:pt x="4480369" y="4092989"/>
                      <a:pt x="4487039" y="4124614"/>
                    </a:cubicBezTo>
                    <a:cubicBezTo>
                      <a:pt x="4489324" y="4135854"/>
                      <a:pt x="4488943" y="4148427"/>
                      <a:pt x="4486656" y="4159667"/>
                    </a:cubicBezTo>
                    <a:cubicBezTo>
                      <a:pt x="4476177" y="4213961"/>
                      <a:pt x="4474653" y="4267493"/>
                      <a:pt x="4491801" y="4320837"/>
                    </a:cubicBezTo>
                    <a:cubicBezTo>
                      <a:pt x="4494659" y="4329979"/>
                      <a:pt x="4497325" y="4339695"/>
                      <a:pt x="4497325" y="4349222"/>
                    </a:cubicBezTo>
                    <a:cubicBezTo>
                      <a:pt x="4497325" y="4401419"/>
                      <a:pt x="4493324" y="4452665"/>
                      <a:pt x="4474653" y="4502579"/>
                    </a:cubicBezTo>
                    <a:cubicBezTo>
                      <a:pt x="4468368" y="4519343"/>
                      <a:pt x="4472368" y="4539728"/>
                      <a:pt x="4470844" y="4558207"/>
                    </a:cubicBezTo>
                    <a:cubicBezTo>
                      <a:pt x="4469511" y="4575351"/>
                      <a:pt x="4468940" y="4592878"/>
                      <a:pt x="4464557" y="4609452"/>
                    </a:cubicBezTo>
                    <a:cubicBezTo>
                      <a:pt x="4458082" y="4633647"/>
                      <a:pt x="4457320" y="4656126"/>
                      <a:pt x="4463033" y="4681083"/>
                    </a:cubicBezTo>
                    <a:cubicBezTo>
                      <a:pt x="4468368" y="4704895"/>
                      <a:pt x="4465702" y="4730614"/>
                      <a:pt x="4465891" y="4755381"/>
                    </a:cubicBezTo>
                    <a:cubicBezTo>
                      <a:pt x="4466082" y="4783004"/>
                      <a:pt x="4466272" y="4810627"/>
                      <a:pt x="4465319" y="4838250"/>
                    </a:cubicBezTo>
                    <a:cubicBezTo>
                      <a:pt x="4464940" y="4849300"/>
                      <a:pt x="4457320" y="4861873"/>
                      <a:pt x="4460367" y="4871019"/>
                    </a:cubicBezTo>
                    <a:cubicBezTo>
                      <a:pt x="4470653" y="4900546"/>
                      <a:pt x="4458271" y="4930075"/>
                      <a:pt x="4463795" y="4959602"/>
                    </a:cubicBezTo>
                    <a:cubicBezTo>
                      <a:pt x="4466653" y="4974082"/>
                      <a:pt x="4458844" y="4990465"/>
                      <a:pt x="4458082" y="5006086"/>
                    </a:cubicBezTo>
                    <a:cubicBezTo>
                      <a:pt x="4456748" y="5031614"/>
                      <a:pt x="4457320" y="5057141"/>
                      <a:pt x="4456937" y="5082670"/>
                    </a:cubicBezTo>
                    <a:cubicBezTo>
                      <a:pt x="4456748" y="5091052"/>
                      <a:pt x="4455986" y="5099245"/>
                      <a:pt x="4455603" y="5107627"/>
                    </a:cubicBezTo>
                    <a:cubicBezTo>
                      <a:pt x="4455223" y="5115057"/>
                      <a:pt x="4453508" y="5122867"/>
                      <a:pt x="4454840" y="5129916"/>
                    </a:cubicBezTo>
                    <a:cubicBezTo>
                      <a:pt x="4459605" y="5155445"/>
                      <a:pt x="4467415" y="5180591"/>
                      <a:pt x="4470464" y="5206308"/>
                    </a:cubicBezTo>
                    <a:cubicBezTo>
                      <a:pt x="4473130" y="5228597"/>
                      <a:pt x="4469511" y="5251650"/>
                      <a:pt x="4471415" y="5274129"/>
                    </a:cubicBezTo>
                    <a:cubicBezTo>
                      <a:pt x="4474653" y="5313754"/>
                      <a:pt x="4480369" y="5353379"/>
                      <a:pt x="4483990" y="5393005"/>
                    </a:cubicBezTo>
                    <a:cubicBezTo>
                      <a:pt x="4484752" y="5401579"/>
                      <a:pt x="4479988" y="5410531"/>
                      <a:pt x="4479607" y="5419295"/>
                    </a:cubicBezTo>
                    <a:cubicBezTo>
                      <a:pt x="4478656" y="5446728"/>
                      <a:pt x="4478464" y="5474161"/>
                      <a:pt x="4477894" y="5501594"/>
                    </a:cubicBezTo>
                    <a:cubicBezTo>
                      <a:pt x="4477702" y="5517215"/>
                      <a:pt x="4478273" y="5533027"/>
                      <a:pt x="4476560" y="5548460"/>
                    </a:cubicBezTo>
                    <a:cubicBezTo>
                      <a:pt x="4474273" y="5568842"/>
                      <a:pt x="4470844" y="5587321"/>
                      <a:pt x="4485703" y="5606372"/>
                    </a:cubicBezTo>
                    <a:cubicBezTo>
                      <a:pt x="4508755" y="5635711"/>
                      <a:pt x="4499801" y="5673050"/>
                      <a:pt x="4505134" y="5706959"/>
                    </a:cubicBezTo>
                    <a:cubicBezTo>
                      <a:pt x="4506468" y="5715723"/>
                      <a:pt x="4506659" y="5724678"/>
                      <a:pt x="4508183" y="5733440"/>
                    </a:cubicBezTo>
                    <a:cubicBezTo>
                      <a:pt x="4511041" y="5749634"/>
                      <a:pt x="4514279" y="5765635"/>
                      <a:pt x="4517519" y="5781830"/>
                    </a:cubicBezTo>
                    <a:cubicBezTo>
                      <a:pt x="4518089" y="5784686"/>
                      <a:pt x="4518281" y="5787924"/>
                      <a:pt x="4519234" y="5790592"/>
                    </a:cubicBezTo>
                    <a:cubicBezTo>
                      <a:pt x="4527233" y="5815169"/>
                      <a:pt x="4536378" y="5839361"/>
                      <a:pt x="4542855" y="5864318"/>
                    </a:cubicBezTo>
                    <a:cubicBezTo>
                      <a:pt x="4546095" y="5876511"/>
                      <a:pt x="4546476" y="5890037"/>
                      <a:pt x="4544759" y="5902610"/>
                    </a:cubicBezTo>
                    <a:cubicBezTo>
                      <a:pt x="4539808" y="5939377"/>
                      <a:pt x="4537712" y="5975764"/>
                      <a:pt x="4544951" y="6012723"/>
                    </a:cubicBezTo>
                    <a:cubicBezTo>
                      <a:pt x="4547808" y="6027392"/>
                      <a:pt x="4543045" y="6043776"/>
                      <a:pt x="4541332" y="6059397"/>
                    </a:cubicBezTo>
                    <a:cubicBezTo>
                      <a:pt x="4536759" y="6096736"/>
                      <a:pt x="4531805" y="6134075"/>
                      <a:pt x="4527426" y="6171605"/>
                    </a:cubicBezTo>
                    <a:cubicBezTo>
                      <a:pt x="4524758" y="6195037"/>
                      <a:pt x="4523234" y="6218660"/>
                      <a:pt x="4520568" y="6242093"/>
                    </a:cubicBezTo>
                    <a:cubicBezTo>
                      <a:pt x="4517327" y="6269144"/>
                      <a:pt x="4512375" y="6296005"/>
                      <a:pt x="4509706" y="6323058"/>
                    </a:cubicBezTo>
                    <a:cubicBezTo>
                      <a:pt x="4506659" y="6353919"/>
                      <a:pt x="4506089" y="6384972"/>
                      <a:pt x="4502848" y="6415833"/>
                    </a:cubicBezTo>
                    <a:cubicBezTo>
                      <a:pt x="4496563" y="6472225"/>
                      <a:pt x="4489132" y="6528424"/>
                      <a:pt x="4482084" y="6584812"/>
                    </a:cubicBezTo>
                    <a:cubicBezTo>
                      <a:pt x="4475226" y="6639488"/>
                      <a:pt x="4469129" y="6694164"/>
                      <a:pt x="4460557" y="6748458"/>
                    </a:cubicBezTo>
                    <a:cubicBezTo>
                      <a:pt x="4456937" y="6771319"/>
                      <a:pt x="4447030" y="6793035"/>
                      <a:pt x="4441507" y="6815516"/>
                    </a:cubicBezTo>
                    <a:lnTo>
                      <a:pt x="4431806" y="6858001"/>
                    </a:lnTo>
                    <a:lnTo>
                      <a:pt x="4259554" y="6858001"/>
                    </a:lnTo>
                    <a:lnTo>
                      <a:pt x="4259554" y="6858002"/>
                    </a:lnTo>
                    <a:lnTo>
                      <a:pt x="0" y="6858002"/>
                    </a:lnTo>
                    <a:lnTo>
                      <a:pt x="0" y="2"/>
                    </a:lnTo>
                    <a:lnTo>
                      <a:pt x="3766492" y="1"/>
                    </a:lnTo>
                    <a:lnTo>
                      <a:pt x="3769210" y="21486"/>
                    </a:lnTo>
                    <a:close/>
                  </a:path>
                </a:pathLst>
              </a:custGeom>
              <a:solidFill>
                <a:schemeClr val="bg1">
                  <a:alpha val="86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2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316" y="1641752"/>
            <a:ext cx="1991915" cy="3213277"/>
          </a:xfrm>
        </p:spPr>
        <p:txBody>
          <a:bodyPr anchor="t">
            <a:normAutofit/>
          </a:bodyPr>
          <a:lstStyle/>
          <a:p>
            <a:r>
              <a:rPr lang="en-US" sz="3500"/>
              <a:t>Step 2: Open the App and Sign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4300" y="1721579"/>
            <a:ext cx="4605337" cy="3952648"/>
          </a:xfrm>
        </p:spPr>
        <p:txBody>
          <a:bodyPr>
            <a:normAutofit/>
          </a:bodyPr>
          <a:lstStyle/>
          <a:p>
            <a:r>
              <a:rPr lang="en-US" sz="2100">
                <a:solidFill>
                  <a:schemeClr val="tx1">
                    <a:alpha val="80000"/>
                  </a:schemeClr>
                </a:solidFill>
              </a:rPr>
              <a:t>Open the app and tap 'Sign Up'. You can sign up using your email, phone number, or log in with your Microsoft or Facebook account.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83356" y="1928731"/>
            <a:ext cx="3333749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1A7321-AAD6-4B33-BDA7-BCFEC0F2E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967266"/>
            <a:ext cx="1971675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1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Sign Up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9577C54-D603-4F6C-9390-79051CCD32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643466"/>
            <a:ext cx="3589019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842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7F4F1C-8D3D-4EC1-B72D-A0470A5A0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1E3DD61-64DB-46AD-B249-E273CD86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9144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D7053D3-590A-4E94-B092-C96EAF744C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2EB67199-6FF0-4DED-89D1-BAEA95F9F5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1A0BEEB-C008-4150-A935-C6AAF537DA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148B0F-801C-45A1-80C1-EEC25A22A7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7715ED9-C8CE-4651-82AA-1C4B5F14A0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B911230A-EF3B-4760-9087-E4FBE05BDC5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2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1120676"/>
            <a:ext cx="5266135" cy="23083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63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Step 3: Verify Your Account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6268" y="3809999"/>
            <a:ext cx="5269314" cy="101277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200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Enter the verification code sent to your phone or email to complete the sign-up process.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316" y="1498602"/>
            <a:ext cx="3302509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095" y="2023558"/>
            <a:ext cx="2640949" cy="2491292"/>
          </a:xfrm>
        </p:spPr>
        <p:txBody>
          <a:bodyPr anchor="t">
            <a:normAutofit/>
          </a:bodyPr>
          <a:lstStyle/>
          <a:p>
            <a:r>
              <a:rPr lang="en-US" sz="3500"/>
              <a:t>Watch the Tutorial Video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0316" y="4258080"/>
            <a:ext cx="3302508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0316" y="4258080"/>
            <a:ext cx="3302508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4381" y="1311088"/>
            <a:ext cx="3957637" cy="4327261"/>
          </a:xfrm>
        </p:spPr>
        <p:txBody>
          <a:bodyPr>
            <a:normAutofit/>
          </a:bodyPr>
          <a:lstStyle/>
          <a:p>
            <a:endParaRPr lang="en-US" sz="2100">
              <a:solidFill>
                <a:schemeClr val="tx1">
                  <a:alpha val="80000"/>
                </a:schemeClr>
              </a:solidFill>
            </a:endParaRPr>
          </a:p>
          <a:p>
            <a:pPr>
              <a:defRPr sz="1800"/>
            </a:pPr>
            <a:r>
              <a:rPr lang="en-US" sz="2100">
                <a:solidFill>
                  <a:schemeClr val="tx1">
                    <a:alpha val="80000"/>
                  </a:schemeClr>
                </a:solidFill>
              </a:rPr>
              <a:t>Click the link below to watch the video tutorial:</a:t>
            </a:r>
          </a:p>
          <a:p>
            <a:pPr>
              <a:defRPr sz="1800"/>
            </a:pPr>
            <a:r>
              <a:rPr lang="en-US" sz="2100">
                <a:solidFill>
                  <a:schemeClr val="tx1">
                    <a:alpha val="80000"/>
                  </a:schemeClr>
                </a:solidFill>
                <a:hlinkClick r:id="rId3"/>
              </a:rPr>
              <a:t>https://youtu.be/NO5s8J5UWHg?si=BI26-jLrgCoYtTxL</a:t>
            </a:r>
            <a:r>
              <a:rPr lang="en-US" sz="2100">
                <a:solidFill>
                  <a:schemeClr val="tx1">
                    <a:alpha val="80000"/>
                  </a:schemeClr>
                </a:solidFill>
              </a:rPr>
              <a:t> 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316" y="1498602"/>
            <a:ext cx="3302509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095" y="2023558"/>
            <a:ext cx="2640949" cy="2491292"/>
          </a:xfrm>
        </p:spPr>
        <p:txBody>
          <a:bodyPr anchor="t">
            <a:normAutofit/>
          </a:bodyPr>
          <a:lstStyle/>
          <a:p>
            <a:r>
              <a:rPr lang="en-US" sz="3500" dirty="0"/>
              <a:t>GroupMe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0316" y="4258080"/>
            <a:ext cx="3302508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0316" y="4258080"/>
            <a:ext cx="3302508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2C97B0E-0570-4CD5-8CE0-BB4C9B2A9E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97781" y="902970"/>
            <a:ext cx="3095124" cy="538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975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316" y="1498602"/>
            <a:ext cx="3302509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095" y="2023558"/>
            <a:ext cx="2640949" cy="2491292"/>
          </a:xfrm>
        </p:spPr>
        <p:txBody>
          <a:bodyPr anchor="t">
            <a:normAutofit/>
          </a:bodyPr>
          <a:lstStyle/>
          <a:p>
            <a:r>
              <a:rPr lang="en-US" sz="3500" dirty="0"/>
              <a:t>GroupMe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0316" y="4258080"/>
            <a:ext cx="3302508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0316" y="4258080"/>
            <a:ext cx="3302508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F7E0018-B984-4A0C-94AD-95B5504290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20640" y="913261"/>
            <a:ext cx="2960370" cy="533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753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EF463D-EE6B-46FF-B7C7-74B09A96C8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1A27B3A-460C-4100-99B5-817F25979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20316" y="1498602"/>
            <a:ext cx="3302509" cy="3940174"/>
            <a:chOff x="827089" y="1498602"/>
            <a:chExt cx="4403345" cy="3940174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5450488-7F33-43E4-B4DA-CAB50A1CC3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E5154B2-BEF9-4C08-B6B1-9DED9F17C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7089" y="1498602"/>
              <a:ext cx="4403345" cy="3940174"/>
            </a:xfrm>
            <a:custGeom>
              <a:avLst/>
              <a:gdLst>
                <a:gd name="connsiteX0" fmla="*/ 0 w 5260975"/>
                <a:gd name="connsiteY0" fmla="*/ 0 h 4707593"/>
                <a:gd name="connsiteX1" fmla="*/ 5260975 w 5260975"/>
                <a:gd name="connsiteY1" fmla="*/ 0 h 4707593"/>
                <a:gd name="connsiteX2" fmla="*/ 5260975 w 5260975"/>
                <a:gd name="connsiteY2" fmla="*/ 3296937 h 4707593"/>
                <a:gd name="connsiteX3" fmla="*/ 5260975 w 5260975"/>
                <a:gd name="connsiteY3" fmla="*/ 3518571 h 4707593"/>
                <a:gd name="connsiteX4" fmla="*/ 5226504 w 5260975"/>
                <a:gd name="connsiteY4" fmla="*/ 3534000 h 4707593"/>
                <a:gd name="connsiteX5" fmla="*/ 5206341 w 5260975"/>
                <a:gd name="connsiteY5" fmla="*/ 3542065 h 4707593"/>
                <a:gd name="connsiteX6" fmla="*/ 5123287 w 5260975"/>
                <a:gd name="connsiteY6" fmla="*/ 3594010 h 4707593"/>
                <a:gd name="connsiteX7" fmla="*/ 5048107 w 5260975"/>
                <a:gd name="connsiteY7" fmla="*/ 3658244 h 4707593"/>
                <a:gd name="connsiteX8" fmla="*/ 4992899 w 5260975"/>
                <a:gd name="connsiteY8" fmla="*/ 3734479 h 4707593"/>
                <a:gd name="connsiteX9" fmla="*/ 4977440 w 5260975"/>
                <a:gd name="connsiteY9" fmla="*/ 3752627 h 4707593"/>
                <a:gd name="connsiteX10" fmla="*/ 4935194 w 5260975"/>
                <a:gd name="connsiteY10" fmla="*/ 3775382 h 4707593"/>
                <a:gd name="connsiteX11" fmla="*/ 4897844 w 5260975"/>
                <a:gd name="connsiteY11" fmla="*/ 3792472 h 4707593"/>
                <a:gd name="connsiteX12" fmla="*/ 4870767 w 5260975"/>
                <a:gd name="connsiteY12" fmla="*/ 3811388 h 4707593"/>
                <a:gd name="connsiteX13" fmla="*/ 4847917 w 5260975"/>
                <a:gd name="connsiteY13" fmla="*/ 3828767 h 4707593"/>
                <a:gd name="connsiteX14" fmla="*/ 4796163 w 5260975"/>
                <a:gd name="connsiteY14" fmla="*/ 3873702 h 4707593"/>
                <a:gd name="connsiteX15" fmla="*/ 4738843 w 5260975"/>
                <a:gd name="connsiteY15" fmla="*/ 3911628 h 4707593"/>
                <a:gd name="connsiteX16" fmla="*/ 4692755 w 5260975"/>
                <a:gd name="connsiteY16" fmla="*/ 3958099 h 4707593"/>
                <a:gd name="connsiteX17" fmla="*/ 4673744 w 5260975"/>
                <a:gd name="connsiteY17" fmla="*/ 3983255 h 4707593"/>
                <a:gd name="connsiteX18" fmla="*/ 4633801 w 5260975"/>
                <a:gd name="connsiteY18" fmla="*/ 4000442 h 4707593"/>
                <a:gd name="connsiteX19" fmla="*/ 4590499 w 5260975"/>
                <a:gd name="connsiteY19" fmla="*/ 4027326 h 4707593"/>
                <a:gd name="connsiteX20" fmla="*/ 4559773 w 5260975"/>
                <a:gd name="connsiteY20" fmla="*/ 4054018 h 4707593"/>
                <a:gd name="connsiteX21" fmla="*/ 4536059 w 5260975"/>
                <a:gd name="connsiteY21" fmla="*/ 4071877 h 4707593"/>
                <a:gd name="connsiteX22" fmla="*/ 4502550 w 5260975"/>
                <a:gd name="connsiteY22" fmla="*/ 4089832 h 4707593"/>
                <a:gd name="connsiteX23" fmla="*/ 4468944 w 5260975"/>
                <a:gd name="connsiteY23" fmla="*/ 4113356 h 4707593"/>
                <a:gd name="connsiteX24" fmla="*/ 4452623 w 5260975"/>
                <a:gd name="connsiteY24" fmla="*/ 4127854 h 4707593"/>
                <a:gd name="connsiteX25" fmla="*/ 4421032 w 5260975"/>
                <a:gd name="connsiteY25" fmla="*/ 4151953 h 4707593"/>
                <a:gd name="connsiteX26" fmla="*/ 4388483 w 5260975"/>
                <a:gd name="connsiteY26" fmla="*/ 4174421 h 4707593"/>
                <a:gd name="connsiteX27" fmla="*/ 4327321 w 5260975"/>
                <a:gd name="connsiteY27" fmla="*/ 4200153 h 4707593"/>
                <a:gd name="connsiteX28" fmla="*/ 4271633 w 5260975"/>
                <a:gd name="connsiteY28" fmla="*/ 4237983 h 4707593"/>
                <a:gd name="connsiteX29" fmla="*/ 4227465 w 5260975"/>
                <a:gd name="connsiteY29" fmla="*/ 4265635 h 4707593"/>
                <a:gd name="connsiteX30" fmla="*/ 4201733 w 5260975"/>
                <a:gd name="connsiteY30" fmla="*/ 4283783 h 4707593"/>
                <a:gd name="connsiteX31" fmla="*/ 4154494 w 5260975"/>
                <a:gd name="connsiteY31" fmla="*/ 4324301 h 4707593"/>
                <a:gd name="connsiteX32" fmla="*/ 4081234 w 5260975"/>
                <a:gd name="connsiteY32" fmla="*/ 4366931 h 4707593"/>
                <a:gd name="connsiteX33" fmla="*/ 4036971 w 5260975"/>
                <a:gd name="connsiteY33" fmla="*/ 4389975 h 4707593"/>
                <a:gd name="connsiteX34" fmla="*/ 3941725 w 5260975"/>
                <a:gd name="connsiteY34" fmla="*/ 4424733 h 4707593"/>
                <a:gd name="connsiteX35" fmla="*/ 3910999 w 5260975"/>
                <a:gd name="connsiteY35" fmla="*/ 4437119 h 4707593"/>
                <a:gd name="connsiteX36" fmla="*/ 3875859 w 5260975"/>
                <a:gd name="connsiteY36" fmla="*/ 4445280 h 4707593"/>
                <a:gd name="connsiteX37" fmla="*/ 3819401 w 5260975"/>
                <a:gd name="connsiteY37" fmla="*/ 4464579 h 4707593"/>
                <a:gd name="connsiteX38" fmla="*/ 3709176 w 5260975"/>
                <a:gd name="connsiteY38" fmla="*/ 4497800 h 4707593"/>
                <a:gd name="connsiteX39" fmla="*/ 3684981 w 5260975"/>
                <a:gd name="connsiteY39" fmla="*/ 4502889 h 4707593"/>
                <a:gd name="connsiteX40" fmla="*/ 3623338 w 5260975"/>
                <a:gd name="connsiteY40" fmla="*/ 4524300 h 4707593"/>
                <a:gd name="connsiteX41" fmla="*/ 3586373 w 5260975"/>
                <a:gd name="connsiteY41" fmla="*/ 4538702 h 4707593"/>
                <a:gd name="connsiteX42" fmla="*/ 3555743 w 5260975"/>
                <a:gd name="connsiteY42" fmla="*/ 4546960 h 4707593"/>
                <a:gd name="connsiteX43" fmla="*/ 3528667 w 5260975"/>
                <a:gd name="connsiteY43" fmla="*/ 4550801 h 4707593"/>
                <a:gd name="connsiteX44" fmla="*/ 3457424 w 5260975"/>
                <a:gd name="connsiteY44" fmla="*/ 4569811 h 4707593"/>
                <a:gd name="connsiteX45" fmla="*/ 3429003 w 5260975"/>
                <a:gd name="connsiteY45" fmla="*/ 4577301 h 4707593"/>
                <a:gd name="connsiteX46" fmla="*/ 3355264 w 5260975"/>
                <a:gd name="connsiteY46" fmla="*/ 4603033 h 4707593"/>
                <a:gd name="connsiteX47" fmla="*/ 3292757 w 5260975"/>
                <a:gd name="connsiteY47" fmla="*/ 4620027 h 4707593"/>
                <a:gd name="connsiteX48" fmla="*/ 3266643 w 5260975"/>
                <a:gd name="connsiteY48" fmla="*/ 4628188 h 4707593"/>
                <a:gd name="connsiteX49" fmla="*/ 3206921 w 5260975"/>
                <a:gd name="connsiteY49" fmla="*/ 4641823 h 4707593"/>
                <a:gd name="connsiteX50" fmla="*/ 3173123 w 5260975"/>
                <a:gd name="connsiteY50" fmla="*/ 4651425 h 4707593"/>
                <a:gd name="connsiteX51" fmla="*/ 3090646 w 5260975"/>
                <a:gd name="connsiteY51" fmla="*/ 4662274 h 4707593"/>
                <a:gd name="connsiteX52" fmla="*/ 3005480 w 5260975"/>
                <a:gd name="connsiteY52" fmla="*/ 4672739 h 4707593"/>
                <a:gd name="connsiteX53" fmla="*/ 2958721 w 5260975"/>
                <a:gd name="connsiteY53" fmla="*/ 4676196 h 4707593"/>
                <a:gd name="connsiteX54" fmla="*/ 2917915 w 5260975"/>
                <a:gd name="connsiteY54" fmla="*/ 4681670 h 4707593"/>
                <a:gd name="connsiteX55" fmla="*/ 2882389 w 5260975"/>
                <a:gd name="connsiteY55" fmla="*/ 4685126 h 4707593"/>
                <a:gd name="connsiteX56" fmla="*/ 2825837 w 5260975"/>
                <a:gd name="connsiteY56" fmla="*/ 4692135 h 4707593"/>
                <a:gd name="connsiteX57" fmla="*/ 2802313 w 5260975"/>
                <a:gd name="connsiteY57" fmla="*/ 4693960 h 4707593"/>
                <a:gd name="connsiteX58" fmla="*/ 2746816 w 5260975"/>
                <a:gd name="connsiteY58" fmla="*/ 4693863 h 4707593"/>
                <a:gd name="connsiteX59" fmla="*/ 2727517 w 5260975"/>
                <a:gd name="connsiteY59" fmla="*/ 4692903 h 4707593"/>
                <a:gd name="connsiteX60" fmla="*/ 2690359 w 5260975"/>
                <a:gd name="connsiteY60" fmla="*/ 4680997 h 4707593"/>
                <a:gd name="connsiteX61" fmla="*/ 2685943 w 5260975"/>
                <a:gd name="connsiteY61" fmla="*/ 4680133 h 4707593"/>
                <a:gd name="connsiteX62" fmla="*/ 2661554 w 5260975"/>
                <a:gd name="connsiteY62" fmla="*/ 4675428 h 4707593"/>
                <a:gd name="connsiteX63" fmla="*/ 2648208 w 5260975"/>
                <a:gd name="connsiteY63" fmla="*/ 4673892 h 4707593"/>
                <a:gd name="connsiteX64" fmla="*/ 2597512 w 5260975"/>
                <a:gd name="connsiteY64" fmla="*/ 4664099 h 4707593"/>
                <a:gd name="connsiteX65" fmla="*/ 2568324 w 5260975"/>
                <a:gd name="connsiteY65" fmla="*/ 4659490 h 4707593"/>
                <a:gd name="connsiteX66" fmla="*/ 2544704 w 5260975"/>
                <a:gd name="connsiteY66" fmla="*/ 4660162 h 4707593"/>
                <a:gd name="connsiteX67" fmla="*/ 2503225 w 5260975"/>
                <a:gd name="connsiteY67" fmla="*/ 4661026 h 4707593"/>
                <a:gd name="connsiteX68" fmla="*/ 2489975 w 5260975"/>
                <a:gd name="connsiteY68" fmla="*/ 4663235 h 4707593"/>
                <a:gd name="connsiteX69" fmla="*/ 2430061 w 5260975"/>
                <a:gd name="connsiteY69" fmla="*/ 4656897 h 4707593"/>
                <a:gd name="connsiteX70" fmla="*/ 2395880 w 5260975"/>
                <a:gd name="connsiteY70" fmla="*/ 4656417 h 4707593"/>
                <a:gd name="connsiteX71" fmla="*/ 2357378 w 5260975"/>
                <a:gd name="connsiteY71" fmla="*/ 4648544 h 4707593"/>
                <a:gd name="connsiteX72" fmla="*/ 2346145 w 5260975"/>
                <a:gd name="connsiteY72" fmla="*/ 4648928 h 4707593"/>
                <a:gd name="connsiteX73" fmla="*/ 2333567 w 5260975"/>
                <a:gd name="connsiteY73" fmla="*/ 4649600 h 4707593"/>
                <a:gd name="connsiteX74" fmla="*/ 2294968 w 5260975"/>
                <a:gd name="connsiteY74" fmla="*/ 4650177 h 4707593"/>
                <a:gd name="connsiteX75" fmla="*/ 2271540 w 5260975"/>
                <a:gd name="connsiteY75" fmla="*/ 4653057 h 4707593"/>
                <a:gd name="connsiteX76" fmla="*/ 2226895 w 5260975"/>
                <a:gd name="connsiteY76" fmla="*/ 4651329 h 4707593"/>
                <a:gd name="connsiteX77" fmla="*/ 2210379 w 5260975"/>
                <a:gd name="connsiteY77" fmla="*/ 4653825 h 4707593"/>
                <a:gd name="connsiteX78" fmla="*/ 2168613 w 5260975"/>
                <a:gd name="connsiteY78" fmla="*/ 4654113 h 4707593"/>
                <a:gd name="connsiteX79" fmla="*/ 2131167 w 5260975"/>
                <a:gd name="connsiteY79" fmla="*/ 4652673 h 4707593"/>
                <a:gd name="connsiteX80" fmla="*/ 2095065 w 5260975"/>
                <a:gd name="connsiteY80" fmla="*/ 4653441 h 4707593"/>
                <a:gd name="connsiteX81" fmla="*/ 2069237 w 5260975"/>
                <a:gd name="connsiteY81" fmla="*/ 4656609 h 4707593"/>
                <a:gd name="connsiteX82" fmla="*/ 2041201 w 5260975"/>
                <a:gd name="connsiteY82" fmla="*/ 4658529 h 4707593"/>
                <a:gd name="connsiteX83" fmla="*/ 1963909 w 5260975"/>
                <a:gd name="connsiteY83" fmla="*/ 4669955 h 4707593"/>
                <a:gd name="connsiteX84" fmla="*/ 1949603 w 5260975"/>
                <a:gd name="connsiteY84" fmla="*/ 4667171 h 4707593"/>
                <a:gd name="connsiteX85" fmla="*/ 1868373 w 5260975"/>
                <a:gd name="connsiteY85" fmla="*/ 4664578 h 4707593"/>
                <a:gd name="connsiteX86" fmla="*/ 1850707 w 5260975"/>
                <a:gd name="connsiteY86" fmla="*/ 4664771 h 4707593"/>
                <a:gd name="connsiteX87" fmla="*/ 1803275 w 5260975"/>
                <a:gd name="connsiteY87" fmla="*/ 4653441 h 4707593"/>
                <a:gd name="connsiteX88" fmla="*/ 1730112 w 5260975"/>
                <a:gd name="connsiteY88" fmla="*/ 4671396 h 4707593"/>
                <a:gd name="connsiteX89" fmla="*/ 1661652 w 5260975"/>
                <a:gd name="connsiteY89" fmla="*/ 4693863 h 4707593"/>
                <a:gd name="connsiteX90" fmla="*/ 1653011 w 5260975"/>
                <a:gd name="connsiteY90" fmla="*/ 4696744 h 4707593"/>
                <a:gd name="connsiteX91" fmla="*/ 1628431 w 5260975"/>
                <a:gd name="connsiteY91" fmla="*/ 4701641 h 4707593"/>
                <a:gd name="connsiteX92" fmla="*/ 1597995 w 5260975"/>
                <a:gd name="connsiteY92" fmla="*/ 4703369 h 4707593"/>
                <a:gd name="connsiteX93" fmla="*/ 1559396 w 5260975"/>
                <a:gd name="connsiteY93" fmla="*/ 4707593 h 4707593"/>
                <a:gd name="connsiteX94" fmla="*/ 1528480 w 5260975"/>
                <a:gd name="connsiteY94" fmla="*/ 4702312 h 4707593"/>
                <a:gd name="connsiteX95" fmla="*/ 1485272 w 5260975"/>
                <a:gd name="connsiteY95" fmla="*/ 4694439 h 4707593"/>
                <a:gd name="connsiteX96" fmla="*/ 1444562 w 5260975"/>
                <a:gd name="connsiteY96" fmla="*/ 4686950 h 4707593"/>
                <a:gd name="connsiteX97" fmla="*/ 1431696 w 5260975"/>
                <a:gd name="connsiteY97" fmla="*/ 4695783 h 4707593"/>
                <a:gd name="connsiteX98" fmla="*/ 1411821 w 5260975"/>
                <a:gd name="connsiteY98" fmla="*/ 4703464 h 4707593"/>
                <a:gd name="connsiteX99" fmla="*/ 1389738 w 5260975"/>
                <a:gd name="connsiteY99" fmla="*/ 4694247 h 4707593"/>
                <a:gd name="connsiteX100" fmla="*/ 1338081 w 5260975"/>
                <a:gd name="connsiteY100" fmla="*/ 4675141 h 4707593"/>
                <a:gd name="connsiteX101" fmla="*/ 1305436 w 5260975"/>
                <a:gd name="connsiteY101" fmla="*/ 4674276 h 4707593"/>
                <a:gd name="connsiteX102" fmla="*/ 1234481 w 5260975"/>
                <a:gd name="connsiteY102" fmla="*/ 4666115 h 4707593"/>
                <a:gd name="connsiteX103" fmla="*/ 1188106 w 5260975"/>
                <a:gd name="connsiteY103" fmla="*/ 4654497 h 4707593"/>
                <a:gd name="connsiteX104" fmla="*/ 1154790 w 5260975"/>
                <a:gd name="connsiteY104" fmla="*/ 4641343 h 4707593"/>
                <a:gd name="connsiteX105" fmla="*/ 1107069 w 5260975"/>
                <a:gd name="connsiteY105" fmla="*/ 4624156 h 4707593"/>
                <a:gd name="connsiteX106" fmla="*/ 1059158 w 5260975"/>
                <a:gd name="connsiteY106" fmla="*/ 4615227 h 4707593"/>
                <a:gd name="connsiteX107" fmla="*/ 1024496 w 5260975"/>
                <a:gd name="connsiteY107" fmla="*/ 4603993 h 4707593"/>
                <a:gd name="connsiteX108" fmla="*/ 982153 w 5260975"/>
                <a:gd name="connsiteY108" fmla="*/ 4596311 h 4707593"/>
                <a:gd name="connsiteX109" fmla="*/ 946628 w 5260975"/>
                <a:gd name="connsiteY109" fmla="*/ 4596024 h 4707593"/>
                <a:gd name="connsiteX110" fmla="*/ 890939 w 5260975"/>
                <a:gd name="connsiteY110" fmla="*/ 4597368 h 4707593"/>
                <a:gd name="connsiteX111" fmla="*/ 822769 w 5260975"/>
                <a:gd name="connsiteY111" fmla="*/ 4574133 h 4707593"/>
                <a:gd name="connsiteX112" fmla="*/ 795212 w 5260975"/>
                <a:gd name="connsiteY112" fmla="*/ 4568947 h 4707593"/>
                <a:gd name="connsiteX113" fmla="*/ 769288 w 5260975"/>
                <a:gd name="connsiteY113" fmla="*/ 4566547 h 4707593"/>
                <a:gd name="connsiteX114" fmla="*/ 714271 w 5260975"/>
                <a:gd name="connsiteY114" fmla="*/ 4551089 h 4707593"/>
                <a:gd name="connsiteX115" fmla="*/ 691900 w 5260975"/>
                <a:gd name="connsiteY115" fmla="*/ 4545999 h 4707593"/>
                <a:gd name="connsiteX116" fmla="*/ 660598 w 5260975"/>
                <a:gd name="connsiteY116" fmla="*/ 4546096 h 4707593"/>
                <a:gd name="connsiteX117" fmla="*/ 603662 w 5260975"/>
                <a:gd name="connsiteY117" fmla="*/ 4538991 h 4707593"/>
                <a:gd name="connsiteX118" fmla="*/ 546821 w 5260975"/>
                <a:gd name="connsiteY118" fmla="*/ 4518251 h 4707593"/>
                <a:gd name="connsiteX119" fmla="*/ 522721 w 5260975"/>
                <a:gd name="connsiteY119" fmla="*/ 4520267 h 4707593"/>
                <a:gd name="connsiteX120" fmla="*/ 514080 w 5260975"/>
                <a:gd name="connsiteY120" fmla="*/ 4519788 h 4707593"/>
                <a:gd name="connsiteX121" fmla="*/ 436404 w 5260975"/>
                <a:gd name="connsiteY121" fmla="*/ 4508361 h 4707593"/>
                <a:gd name="connsiteX122" fmla="*/ 428626 w 5260975"/>
                <a:gd name="connsiteY122" fmla="*/ 4507114 h 4707593"/>
                <a:gd name="connsiteX123" fmla="*/ 392141 w 5260975"/>
                <a:gd name="connsiteY123" fmla="*/ 4496936 h 4707593"/>
                <a:gd name="connsiteX124" fmla="*/ 300157 w 5260975"/>
                <a:gd name="connsiteY124" fmla="*/ 4490599 h 4707593"/>
                <a:gd name="connsiteX125" fmla="*/ 294493 w 5260975"/>
                <a:gd name="connsiteY125" fmla="*/ 4489831 h 4707593"/>
                <a:gd name="connsiteX126" fmla="*/ 263671 w 5260975"/>
                <a:gd name="connsiteY126" fmla="*/ 4494919 h 4707593"/>
                <a:gd name="connsiteX127" fmla="*/ 248406 w 5260975"/>
                <a:gd name="connsiteY127" fmla="*/ 4502121 h 4707593"/>
                <a:gd name="connsiteX128" fmla="*/ 224594 w 5260975"/>
                <a:gd name="connsiteY128" fmla="*/ 4509610 h 4707593"/>
                <a:gd name="connsiteX129" fmla="*/ 200398 w 5260975"/>
                <a:gd name="connsiteY129" fmla="*/ 4512395 h 4707593"/>
                <a:gd name="connsiteX130" fmla="*/ 159783 w 5260975"/>
                <a:gd name="connsiteY130" fmla="*/ 4501064 h 4707593"/>
                <a:gd name="connsiteX131" fmla="*/ 144997 w 5260975"/>
                <a:gd name="connsiteY131" fmla="*/ 4499912 h 4707593"/>
                <a:gd name="connsiteX132" fmla="*/ 112064 w 5260975"/>
                <a:gd name="connsiteY132" fmla="*/ 4494440 h 4707593"/>
                <a:gd name="connsiteX133" fmla="*/ 83259 w 5260975"/>
                <a:gd name="connsiteY133" fmla="*/ 4494824 h 4707593"/>
                <a:gd name="connsiteX134" fmla="*/ 60120 w 5260975"/>
                <a:gd name="connsiteY134" fmla="*/ 4503561 h 4707593"/>
                <a:gd name="connsiteX135" fmla="*/ 26514 w 5260975"/>
                <a:gd name="connsiteY135" fmla="*/ 4505289 h 4707593"/>
                <a:gd name="connsiteX136" fmla="*/ 4814 w 5260975"/>
                <a:gd name="connsiteY136" fmla="*/ 4498952 h 4707593"/>
                <a:gd name="connsiteX137" fmla="*/ 398 w 5260975"/>
                <a:gd name="connsiteY137" fmla="*/ 4498089 h 4707593"/>
                <a:gd name="connsiteX138" fmla="*/ 0 w 5260975"/>
                <a:gd name="connsiteY138" fmla="*/ 4498087 h 4707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5260975" h="4707593">
                  <a:moveTo>
                    <a:pt x="0" y="0"/>
                  </a:moveTo>
                  <a:lnTo>
                    <a:pt x="5260975" y="0"/>
                  </a:lnTo>
                  <a:lnTo>
                    <a:pt x="5260975" y="3296937"/>
                  </a:lnTo>
                  <a:lnTo>
                    <a:pt x="5260975" y="3518571"/>
                  </a:lnTo>
                  <a:lnTo>
                    <a:pt x="5226504" y="3534000"/>
                  </a:lnTo>
                  <a:cubicBezTo>
                    <a:pt x="5219783" y="3536785"/>
                    <a:pt x="5212389" y="3538321"/>
                    <a:pt x="5206341" y="3542065"/>
                  </a:cubicBezTo>
                  <a:cubicBezTo>
                    <a:pt x="5178495" y="3559156"/>
                    <a:pt x="5151515" y="3577591"/>
                    <a:pt x="5123287" y="3594010"/>
                  </a:cubicBezTo>
                  <a:cubicBezTo>
                    <a:pt x="5094195" y="3611004"/>
                    <a:pt x="5068175" y="3631071"/>
                    <a:pt x="5048107" y="3658244"/>
                  </a:cubicBezTo>
                  <a:cubicBezTo>
                    <a:pt x="5029480" y="3683496"/>
                    <a:pt x="5011429" y="3709131"/>
                    <a:pt x="4992899" y="3734479"/>
                  </a:cubicBezTo>
                  <a:cubicBezTo>
                    <a:pt x="4988194" y="3740912"/>
                    <a:pt x="4983874" y="3748498"/>
                    <a:pt x="4977440" y="3752627"/>
                  </a:cubicBezTo>
                  <a:cubicBezTo>
                    <a:pt x="4964094" y="3761268"/>
                    <a:pt x="4949500" y="3768277"/>
                    <a:pt x="4935194" y="3775382"/>
                  </a:cubicBezTo>
                  <a:cubicBezTo>
                    <a:pt x="4922903" y="3781431"/>
                    <a:pt x="4909846" y="3785943"/>
                    <a:pt x="4897844" y="3792472"/>
                  </a:cubicBezTo>
                  <a:cubicBezTo>
                    <a:pt x="4888243" y="3797658"/>
                    <a:pt x="4879697" y="3804859"/>
                    <a:pt x="4870767" y="3811388"/>
                  </a:cubicBezTo>
                  <a:cubicBezTo>
                    <a:pt x="4862990" y="3817052"/>
                    <a:pt x="4854445" y="3821949"/>
                    <a:pt x="4847917" y="3828767"/>
                  </a:cubicBezTo>
                  <a:cubicBezTo>
                    <a:pt x="4831977" y="3845281"/>
                    <a:pt x="4815942" y="3861508"/>
                    <a:pt x="4796163" y="3873702"/>
                  </a:cubicBezTo>
                  <a:cubicBezTo>
                    <a:pt x="4776672" y="3885799"/>
                    <a:pt x="4758237" y="3899338"/>
                    <a:pt x="4738843" y="3911628"/>
                  </a:cubicBezTo>
                  <a:cubicBezTo>
                    <a:pt x="4719831" y="3923630"/>
                    <a:pt x="4702645" y="3936783"/>
                    <a:pt x="4692755" y="3958099"/>
                  </a:cubicBezTo>
                  <a:cubicBezTo>
                    <a:pt x="4688339" y="3967508"/>
                    <a:pt x="4682097" y="3977782"/>
                    <a:pt x="4673744" y="3983255"/>
                  </a:cubicBezTo>
                  <a:cubicBezTo>
                    <a:pt x="4661838" y="3991032"/>
                    <a:pt x="4646764" y="3993817"/>
                    <a:pt x="4633801" y="4000442"/>
                  </a:cubicBezTo>
                  <a:cubicBezTo>
                    <a:pt x="4618535" y="4008219"/>
                    <a:pt x="4600869" y="4014940"/>
                    <a:pt x="4590499" y="4027326"/>
                  </a:cubicBezTo>
                  <a:cubicBezTo>
                    <a:pt x="4581281" y="4038368"/>
                    <a:pt x="4571968" y="4047009"/>
                    <a:pt x="4559773" y="4054018"/>
                  </a:cubicBezTo>
                  <a:cubicBezTo>
                    <a:pt x="4551229" y="4058915"/>
                    <a:pt x="4544892" y="4067844"/>
                    <a:pt x="4536059" y="4071877"/>
                  </a:cubicBezTo>
                  <a:cubicBezTo>
                    <a:pt x="4524442" y="4077254"/>
                    <a:pt x="4512727" y="4081479"/>
                    <a:pt x="4502550" y="4089832"/>
                  </a:cubicBezTo>
                  <a:cubicBezTo>
                    <a:pt x="4491987" y="4098473"/>
                    <a:pt x="4479986" y="4105290"/>
                    <a:pt x="4468944" y="4113356"/>
                  </a:cubicBezTo>
                  <a:cubicBezTo>
                    <a:pt x="4463087" y="4117676"/>
                    <a:pt x="4458286" y="4123341"/>
                    <a:pt x="4452623" y="4127854"/>
                  </a:cubicBezTo>
                  <a:cubicBezTo>
                    <a:pt x="4442252" y="4136111"/>
                    <a:pt x="4431690" y="4144176"/>
                    <a:pt x="4421032" y="4151953"/>
                  </a:cubicBezTo>
                  <a:cubicBezTo>
                    <a:pt x="4410375" y="4159731"/>
                    <a:pt x="4400197" y="4168756"/>
                    <a:pt x="4388483" y="4174421"/>
                  </a:cubicBezTo>
                  <a:cubicBezTo>
                    <a:pt x="4368513" y="4184023"/>
                    <a:pt x="4346717" y="4189784"/>
                    <a:pt x="4327321" y="4200153"/>
                  </a:cubicBezTo>
                  <a:cubicBezTo>
                    <a:pt x="4307639" y="4210714"/>
                    <a:pt x="4289107" y="4223965"/>
                    <a:pt x="4271633" y="4237983"/>
                  </a:cubicBezTo>
                  <a:cubicBezTo>
                    <a:pt x="4257807" y="4249025"/>
                    <a:pt x="4244845" y="4259971"/>
                    <a:pt x="4227465" y="4265635"/>
                  </a:cubicBezTo>
                  <a:cubicBezTo>
                    <a:pt x="4217768" y="4268804"/>
                    <a:pt x="4207591" y="4275717"/>
                    <a:pt x="4201733" y="4283783"/>
                  </a:cubicBezTo>
                  <a:cubicBezTo>
                    <a:pt x="4189059" y="4301353"/>
                    <a:pt x="4172833" y="4313739"/>
                    <a:pt x="4154494" y="4324301"/>
                  </a:cubicBezTo>
                  <a:cubicBezTo>
                    <a:pt x="4130010" y="4338511"/>
                    <a:pt x="4105814" y="4353009"/>
                    <a:pt x="4081234" y="4366931"/>
                  </a:cubicBezTo>
                  <a:cubicBezTo>
                    <a:pt x="4066737" y="4375189"/>
                    <a:pt x="4052335" y="4383926"/>
                    <a:pt x="4036971" y="4389975"/>
                  </a:cubicBezTo>
                  <a:cubicBezTo>
                    <a:pt x="4005575" y="4402457"/>
                    <a:pt x="3973410" y="4413114"/>
                    <a:pt x="3941725" y="4424733"/>
                  </a:cubicBezTo>
                  <a:cubicBezTo>
                    <a:pt x="3931355" y="4428477"/>
                    <a:pt x="3921561" y="4433854"/>
                    <a:pt x="3910999" y="4437119"/>
                  </a:cubicBezTo>
                  <a:cubicBezTo>
                    <a:pt x="3899573" y="4440671"/>
                    <a:pt x="3887285" y="4441727"/>
                    <a:pt x="3875859" y="4445280"/>
                  </a:cubicBezTo>
                  <a:cubicBezTo>
                    <a:pt x="3856847" y="4451136"/>
                    <a:pt x="3838412" y="4458626"/>
                    <a:pt x="3819401" y="4464579"/>
                  </a:cubicBezTo>
                  <a:cubicBezTo>
                    <a:pt x="3782723" y="4476005"/>
                    <a:pt x="3745949" y="4486951"/>
                    <a:pt x="3709176" y="4497800"/>
                  </a:cubicBezTo>
                  <a:cubicBezTo>
                    <a:pt x="3701303" y="4500105"/>
                    <a:pt x="3692757" y="4500393"/>
                    <a:pt x="3684981" y="4502889"/>
                  </a:cubicBezTo>
                  <a:cubicBezTo>
                    <a:pt x="3664337" y="4509610"/>
                    <a:pt x="3643789" y="4516907"/>
                    <a:pt x="3623338" y="4524300"/>
                  </a:cubicBezTo>
                  <a:cubicBezTo>
                    <a:pt x="3610953" y="4528813"/>
                    <a:pt x="3598854" y="4534382"/>
                    <a:pt x="3586373" y="4538702"/>
                  </a:cubicBezTo>
                  <a:cubicBezTo>
                    <a:pt x="3576387" y="4542159"/>
                    <a:pt x="3566113" y="4544847"/>
                    <a:pt x="3555743" y="4546960"/>
                  </a:cubicBezTo>
                  <a:cubicBezTo>
                    <a:pt x="3546814" y="4548785"/>
                    <a:pt x="3537501" y="4548592"/>
                    <a:pt x="3528667" y="4550801"/>
                  </a:cubicBezTo>
                  <a:cubicBezTo>
                    <a:pt x="3504759" y="4556753"/>
                    <a:pt x="3481140" y="4563475"/>
                    <a:pt x="3457424" y="4569811"/>
                  </a:cubicBezTo>
                  <a:cubicBezTo>
                    <a:pt x="3447919" y="4572308"/>
                    <a:pt x="3438221" y="4574133"/>
                    <a:pt x="3429003" y="4577301"/>
                  </a:cubicBezTo>
                  <a:cubicBezTo>
                    <a:pt x="3404327" y="4585654"/>
                    <a:pt x="3380036" y="4595159"/>
                    <a:pt x="3355264" y="4603033"/>
                  </a:cubicBezTo>
                  <a:cubicBezTo>
                    <a:pt x="3334717" y="4609562"/>
                    <a:pt x="3313593" y="4614266"/>
                    <a:pt x="3292757" y="4620027"/>
                  </a:cubicBezTo>
                  <a:cubicBezTo>
                    <a:pt x="3283924" y="4622524"/>
                    <a:pt x="3275475" y="4626077"/>
                    <a:pt x="3266643" y="4628188"/>
                  </a:cubicBezTo>
                  <a:cubicBezTo>
                    <a:pt x="3246863" y="4632990"/>
                    <a:pt x="3226796" y="4637022"/>
                    <a:pt x="3206921" y="4641823"/>
                  </a:cubicBezTo>
                  <a:cubicBezTo>
                    <a:pt x="3195590" y="4644607"/>
                    <a:pt x="3184645" y="4649600"/>
                    <a:pt x="3173123" y="4651425"/>
                  </a:cubicBezTo>
                  <a:cubicBezTo>
                    <a:pt x="3145759" y="4655745"/>
                    <a:pt x="3118203" y="4658817"/>
                    <a:pt x="3090646" y="4662274"/>
                  </a:cubicBezTo>
                  <a:cubicBezTo>
                    <a:pt x="3062227" y="4665826"/>
                    <a:pt x="3033902" y="4669571"/>
                    <a:pt x="3005480" y="4672739"/>
                  </a:cubicBezTo>
                  <a:cubicBezTo>
                    <a:pt x="2989926" y="4674372"/>
                    <a:pt x="2974275" y="4674660"/>
                    <a:pt x="2958721" y="4676196"/>
                  </a:cubicBezTo>
                  <a:cubicBezTo>
                    <a:pt x="2945087" y="4677541"/>
                    <a:pt x="2931549" y="4680037"/>
                    <a:pt x="2917915" y="4681670"/>
                  </a:cubicBezTo>
                  <a:cubicBezTo>
                    <a:pt x="2906105" y="4683013"/>
                    <a:pt x="2894199" y="4683781"/>
                    <a:pt x="2882389" y="4685126"/>
                  </a:cubicBezTo>
                  <a:cubicBezTo>
                    <a:pt x="2863475" y="4687334"/>
                    <a:pt x="2844655" y="4689831"/>
                    <a:pt x="2825837" y="4692135"/>
                  </a:cubicBezTo>
                  <a:cubicBezTo>
                    <a:pt x="2817964" y="4692999"/>
                    <a:pt x="2809706" y="4695399"/>
                    <a:pt x="2802313" y="4693960"/>
                  </a:cubicBezTo>
                  <a:cubicBezTo>
                    <a:pt x="2783686" y="4690310"/>
                    <a:pt x="2765347" y="4691367"/>
                    <a:pt x="2746816" y="4693863"/>
                  </a:cubicBezTo>
                  <a:cubicBezTo>
                    <a:pt x="2740479" y="4694728"/>
                    <a:pt x="2733662" y="4694535"/>
                    <a:pt x="2727517" y="4692903"/>
                  </a:cubicBezTo>
                  <a:cubicBezTo>
                    <a:pt x="2714939" y="4689638"/>
                    <a:pt x="2702745" y="4685029"/>
                    <a:pt x="2690359" y="4680997"/>
                  </a:cubicBezTo>
                  <a:cubicBezTo>
                    <a:pt x="2689014" y="4680517"/>
                    <a:pt x="2687382" y="4680421"/>
                    <a:pt x="2685943" y="4680133"/>
                  </a:cubicBezTo>
                  <a:cubicBezTo>
                    <a:pt x="2677781" y="4678500"/>
                    <a:pt x="2669717" y="4676868"/>
                    <a:pt x="2661554" y="4675428"/>
                  </a:cubicBezTo>
                  <a:cubicBezTo>
                    <a:pt x="2657138" y="4674660"/>
                    <a:pt x="2652625" y="4674564"/>
                    <a:pt x="2648208" y="4673892"/>
                  </a:cubicBezTo>
                  <a:cubicBezTo>
                    <a:pt x="2631118" y="4671203"/>
                    <a:pt x="2612299" y="4675716"/>
                    <a:pt x="2597512" y="4664099"/>
                  </a:cubicBezTo>
                  <a:cubicBezTo>
                    <a:pt x="2587911" y="4656609"/>
                    <a:pt x="2578597" y="4658338"/>
                    <a:pt x="2568324" y="4659490"/>
                  </a:cubicBezTo>
                  <a:cubicBezTo>
                    <a:pt x="2560547" y="4660354"/>
                    <a:pt x="2552577" y="4660065"/>
                    <a:pt x="2544704" y="4660162"/>
                  </a:cubicBezTo>
                  <a:cubicBezTo>
                    <a:pt x="2530878" y="4660449"/>
                    <a:pt x="2517052" y="4660546"/>
                    <a:pt x="2503225" y="4661026"/>
                  </a:cubicBezTo>
                  <a:cubicBezTo>
                    <a:pt x="2498808" y="4661218"/>
                    <a:pt x="2494297" y="4663619"/>
                    <a:pt x="2489975" y="4663235"/>
                  </a:cubicBezTo>
                  <a:cubicBezTo>
                    <a:pt x="2470004" y="4661410"/>
                    <a:pt x="2450033" y="4658529"/>
                    <a:pt x="2430061" y="4656897"/>
                  </a:cubicBezTo>
                  <a:cubicBezTo>
                    <a:pt x="2418732" y="4655938"/>
                    <a:pt x="2407114" y="4657761"/>
                    <a:pt x="2395880" y="4656417"/>
                  </a:cubicBezTo>
                  <a:cubicBezTo>
                    <a:pt x="2382919" y="4654881"/>
                    <a:pt x="2370245" y="4650945"/>
                    <a:pt x="2357378" y="4648544"/>
                  </a:cubicBezTo>
                  <a:cubicBezTo>
                    <a:pt x="2353826" y="4647872"/>
                    <a:pt x="2349889" y="4648736"/>
                    <a:pt x="2346145" y="4648928"/>
                  </a:cubicBezTo>
                  <a:cubicBezTo>
                    <a:pt x="2341920" y="4649120"/>
                    <a:pt x="2337791" y="4649504"/>
                    <a:pt x="2333567" y="4649600"/>
                  </a:cubicBezTo>
                  <a:cubicBezTo>
                    <a:pt x="2320700" y="4649793"/>
                    <a:pt x="2307835" y="4649504"/>
                    <a:pt x="2294968" y="4650177"/>
                  </a:cubicBezTo>
                  <a:cubicBezTo>
                    <a:pt x="2287095" y="4650561"/>
                    <a:pt x="2278839" y="4654497"/>
                    <a:pt x="2271540" y="4653057"/>
                  </a:cubicBezTo>
                  <a:cubicBezTo>
                    <a:pt x="2256659" y="4650272"/>
                    <a:pt x="2241776" y="4656513"/>
                    <a:pt x="2226895" y="4651329"/>
                  </a:cubicBezTo>
                  <a:cubicBezTo>
                    <a:pt x="2222285" y="4649793"/>
                    <a:pt x="2215948" y="4653633"/>
                    <a:pt x="2210379" y="4653825"/>
                  </a:cubicBezTo>
                  <a:cubicBezTo>
                    <a:pt x="2196457" y="4654305"/>
                    <a:pt x="2182535" y="4654209"/>
                    <a:pt x="2168613" y="4654113"/>
                  </a:cubicBezTo>
                  <a:cubicBezTo>
                    <a:pt x="2156131" y="4654017"/>
                    <a:pt x="2143168" y="4655361"/>
                    <a:pt x="2131167" y="4652673"/>
                  </a:cubicBezTo>
                  <a:cubicBezTo>
                    <a:pt x="2118588" y="4649793"/>
                    <a:pt x="2107259" y="4650177"/>
                    <a:pt x="2095065" y="4653441"/>
                  </a:cubicBezTo>
                  <a:cubicBezTo>
                    <a:pt x="2086711" y="4655649"/>
                    <a:pt x="2077878" y="4655938"/>
                    <a:pt x="2069237" y="4656609"/>
                  </a:cubicBezTo>
                  <a:cubicBezTo>
                    <a:pt x="2059924" y="4657377"/>
                    <a:pt x="2049650" y="4655361"/>
                    <a:pt x="2041201" y="4658529"/>
                  </a:cubicBezTo>
                  <a:cubicBezTo>
                    <a:pt x="2016044" y="4667939"/>
                    <a:pt x="1990216" y="4669955"/>
                    <a:pt x="1963909" y="4669955"/>
                  </a:cubicBezTo>
                  <a:cubicBezTo>
                    <a:pt x="1959107" y="4669955"/>
                    <a:pt x="1954210" y="4668612"/>
                    <a:pt x="1949603" y="4667171"/>
                  </a:cubicBezTo>
                  <a:cubicBezTo>
                    <a:pt x="1922717" y="4658529"/>
                    <a:pt x="1895737" y="4659297"/>
                    <a:pt x="1868373" y="4664578"/>
                  </a:cubicBezTo>
                  <a:cubicBezTo>
                    <a:pt x="1862708" y="4665731"/>
                    <a:pt x="1856372" y="4665923"/>
                    <a:pt x="1850707" y="4664771"/>
                  </a:cubicBezTo>
                  <a:cubicBezTo>
                    <a:pt x="1834768" y="4661410"/>
                    <a:pt x="1819309" y="4655841"/>
                    <a:pt x="1803275" y="4653441"/>
                  </a:cubicBezTo>
                  <a:cubicBezTo>
                    <a:pt x="1776775" y="4649504"/>
                    <a:pt x="1753828" y="4662754"/>
                    <a:pt x="1730112" y="4671396"/>
                  </a:cubicBezTo>
                  <a:cubicBezTo>
                    <a:pt x="1707548" y="4679557"/>
                    <a:pt x="1688345" y="4697992"/>
                    <a:pt x="1661652" y="4693863"/>
                  </a:cubicBezTo>
                  <a:cubicBezTo>
                    <a:pt x="1658965" y="4693479"/>
                    <a:pt x="1655988" y="4696071"/>
                    <a:pt x="1653011" y="4696744"/>
                  </a:cubicBezTo>
                  <a:cubicBezTo>
                    <a:pt x="1644850" y="4698568"/>
                    <a:pt x="1636689" y="4700776"/>
                    <a:pt x="1628431" y="4701641"/>
                  </a:cubicBezTo>
                  <a:cubicBezTo>
                    <a:pt x="1618350" y="4702793"/>
                    <a:pt x="1608076" y="4702409"/>
                    <a:pt x="1597995" y="4703369"/>
                  </a:cubicBezTo>
                  <a:cubicBezTo>
                    <a:pt x="1585032" y="4704521"/>
                    <a:pt x="1572263" y="4707593"/>
                    <a:pt x="1559396" y="4707593"/>
                  </a:cubicBezTo>
                  <a:cubicBezTo>
                    <a:pt x="1549026" y="4707593"/>
                    <a:pt x="1538753" y="4704041"/>
                    <a:pt x="1528480" y="4702312"/>
                  </a:cubicBezTo>
                  <a:cubicBezTo>
                    <a:pt x="1513981" y="4699912"/>
                    <a:pt x="1498042" y="4700584"/>
                    <a:pt x="1485272" y="4694439"/>
                  </a:cubicBezTo>
                  <a:cubicBezTo>
                    <a:pt x="1471639" y="4687910"/>
                    <a:pt x="1458676" y="4684934"/>
                    <a:pt x="1444562" y="4686950"/>
                  </a:cubicBezTo>
                  <a:cubicBezTo>
                    <a:pt x="1439857" y="4687622"/>
                    <a:pt x="1433808" y="4691655"/>
                    <a:pt x="1431696" y="4695783"/>
                  </a:cubicBezTo>
                  <a:cubicBezTo>
                    <a:pt x="1426991" y="4705001"/>
                    <a:pt x="1420559" y="4706634"/>
                    <a:pt x="1411821" y="4703464"/>
                  </a:cubicBezTo>
                  <a:cubicBezTo>
                    <a:pt x="1404236" y="4700776"/>
                    <a:pt x="1394922" y="4699432"/>
                    <a:pt x="1389738" y="4694247"/>
                  </a:cubicBezTo>
                  <a:cubicBezTo>
                    <a:pt x="1375047" y="4679557"/>
                    <a:pt x="1356324" y="4679077"/>
                    <a:pt x="1338081" y="4675141"/>
                  </a:cubicBezTo>
                  <a:cubicBezTo>
                    <a:pt x="1326945" y="4672739"/>
                    <a:pt x="1316574" y="4672644"/>
                    <a:pt x="1305436" y="4674276"/>
                  </a:cubicBezTo>
                  <a:cubicBezTo>
                    <a:pt x="1281241" y="4677925"/>
                    <a:pt x="1257717" y="4672739"/>
                    <a:pt x="1234481" y="4666115"/>
                  </a:cubicBezTo>
                  <a:cubicBezTo>
                    <a:pt x="1219118" y="4661698"/>
                    <a:pt x="1203372" y="4659010"/>
                    <a:pt x="1188106" y="4654497"/>
                  </a:cubicBezTo>
                  <a:cubicBezTo>
                    <a:pt x="1176680" y="4651041"/>
                    <a:pt x="1165255" y="4646912"/>
                    <a:pt x="1154790" y="4641343"/>
                  </a:cubicBezTo>
                  <a:cubicBezTo>
                    <a:pt x="1139618" y="4633181"/>
                    <a:pt x="1126369" y="4620891"/>
                    <a:pt x="1107069" y="4624156"/>
                  </a:cubicBezTo>
                  <a:cubicBezTo>
                    <a:pt x="1090074" y="4627036"/>
                    <a:pt x="1074713" y="4620988"/>
                    <a:pt x="1059158" y="4615227"/>
                  </a:cubicBezTo>
                  <a:cubicBezTo>
                    <a:pt x="1047732" y="4611002"/>
                    <a:pt x="1036308" y="4606681"/>
                    <a:pt x="1024496" y="4603993"/>
                  </a:cubicBezTo>
                  <a:cubicBezTo>
                    <a:pt x="1010478" y="4600824"/>
                    <a:pt x="994635" y="4602169"/>
                    <a:pt x="982153" y="4596311"/>
                  </a:cubicBezTo>
                  <a:cubicBezTo>
                    <a:pt x="969095" y="4590166"/>
                    <a:pt x="958246" y="4594295"/>
                    <a:pt x="946628" y="4596024"/>
                  </a:cubicBezTo>
                  <a:cubicBezTo>
                    <a:pt x="928097" y="4598712"/>
                    <a:pt x="909661" y="4603705"/>
                    <a:pt x="890939" y="4597368"/>
                  </a:cubicBezTo>
                  <a:cubicBezTo>
                    <a:pt x="868184" y="4589687"/>
                    <a:pt x="845620" y="4581430"/>
                    <a:pt x="822769" y="4574133"/>
                  </a:cubicBezTo>
                  <a:cubicBezTo>
                    <a:pt x="813934" y="4571347"/>
                    <a:pt x="804431" y="4570195"/>
                    <a:pt x="795212" y="4568947"/>
                  </a:cubicBezTo>
                  <a:cubicBezTo>
                    <a:pt x="786476" y="4567891"/>
                    <a:pt x="776010" y="4570579"/>
                    <a:pt x="769288" y="4566547"/>
                  </a:cubicBezTo>
                  <a:cubicBezTo>
                    <a:pt x="752005" y="4556178"/>
                    <a:pt x="734243" y="4551089"/>
                    <a:pt x="714271" y="4551089"/>
                  </a:cubicBezTo>
                  <a:cubicBezTo>
                    <a:pt x="706781" y="4551089"/>
                    <a:pt x="699484" y="4546768"/>
                    <a:pt x="691900" y="4545999"/>
                  </a:cubicBezTo>
                  <a:cubicBezTo>
                    <a:pt x="681529" y="4545040"/>
                    <a:pt x="669623" y="4542447"/>
                    <a:pt x="660598" y="4546096"/>
                  </a:cubicBezTo>
                  <a:cubicBezTo>
                    <a:pt x="639379" y="4554737"/>
                    <a:pt x="622193" y="4547536"/>
                    <a:pt x="603662" y="4538991"/>
                  </a:cubicBezTo>
                  <a:cubicBezTo>
                    <a:pt x="585418" y="4530541"/>
                    <a:pt x="566215" y="4523821"/>
                    <a:pt x="546821" y="4518251"/>
                  </a:cubicBezTo>
                  <a:cubicBezTo>
                    <a:pt x="539524" y="4516235"/>
                    <a:pt x="530787" y="4519596"/>
                    <a:pt x="522721" y="4520267"/>
                  </a:cubicBezTo>
                  <a:cubicBezTo>
                    <a:pt x="519840" y="4520460"/>
                    <a:pt x="516671" y="4520748"/>
                    <a:pt x="514080" y="4519788"/>
                  </a:cubicBezTo>
                  <a:cubicBezTo>
                    <a:pt x="489020" y="4510570"/>
                    <a:pt x="463575" y="4503561"/>
                    <a:pt x="436404" y="4508361"/>
                  </a:cubicBezTo>
                  <a:cubicBezTo>
                    <a:pt x="433908" y="4508842"/>
                    <a:pt x="431123" y="4507786"/>
                    <a:pt x="428626" y="4507114"/>
                  </a:cubicBezTo>
                  <a:cubicBezTo>
                    <a:pt x="416432" y="4503657"/>
                    <a:pt x="404526" y="4498184"/>
                    <a:pt x="392141" y="4496936"/>
                  </a:cubicBezTo>
                  <a:cubicBezTo>
                    <a:pt x="361608" y="4493864"/>
                    <a:pt x="330884" y="4492615"/>
                    <a:pt x="300157" y="4490599"/>
                  </a:cubicBezTo>
                  <a:cubicBezTo>
                    <a:pt x="298237" y="4490503"/>
                    <a:pt x="296221" y="4490503"/>
                    <a:pt x="294493" y="4489831"/>
                  </a:cubicBezTo>
                  <a:cubicBezTo>
                    <a:pt x="283163" y="4485702"/>
                    <a:pt x="273274" y="4487047"/>
                    <a:pt x="263671" y="4494919"/>
                  </a:cubicBezTo>
                  <a:cubicBezTo>
                    <a:pt x="259447" y="4498376"/>
                    <a:pt x="253686" y="4500200"/>
                    <a:pt x="248406" y="4502121"/>
                  </a:cubicBezTo>
                  <a:cubicBezTo>
                    <a:pt x="240628" y="4505002"/>
                    <a:pt x="232659" y="4507786"/>
                    <a:pt x="224594" y="4509610"/>
                  </a:cubicBezTo>
                  <a:cubicBezTo>
                    <a:pt x="216624" y="4511338"/>
                    <a:pt x="208079" y="4513738"/>
                    <a:pt x="200398" y="4512395"/>
                  </a:cubicBezTo>
                  <a:cubicBezTo>
                    <a:pt x="186572" y="4509994"/>
                    <a:pt x="173417" y="4504618"/>
                    <a:pt x="159783" y="4501064"/>
                  </a:cubicBezTo>
                  <a:cubicBezTo>
                    <a:pt x="155079" y="4499816"/>
                    <a:pt x="149893" y="4500009"/>
                    <a:pt x="144997" y="4499912"/>
                  </a:cubicBezTo>
                  <a:cubicBezTo>
                    <a:pt x="133763" y="4499625"/>
                    <a:pt x="122241" y="4502409"/>
                    <a:pt x="112064" y="4494440"/>
                  </a:cubicBezTo>
                  <a:cubicBezTo>
                    <a:pt x="102655" y="4486951"/>
                    <a:pt x="93148" y="4489158"/>
                    <a:pt x="83259" y="4494824"/>
                  </a:cubicBezTo>
                  <a:cubicBezTo>
                    <a:pt x="76154" y="4498857"/>
                    <a:pt x="68090" y="4502025"/>
                    <a:pt x="60120" y="4503561"/>
                  </a:cubicBezTo>
                  <a:cubicBezTo>
                    <a:pt x="49174" y="4505673"/>
                    <a:pt x="38324" y="4506538"/>
                    <a:pt x="26514" y="4505289"/>
                  </a:cubicBezTo>
                  <a:cubicBezTo>
                    <a:pt x="18161" y="4504425"/>
                    <a:pt x="11343" y="4504041"/>
                    <a:pt x="4814" y="4498952"/>
                  </a:cubicBezTo>
                  <a:cubicBezTo>
                    <a:pt x="3759" y="4498184"/>
                    <a:pt x="1839" y="4497992"/>
                    <a:pt x="398" y="4498089"/>
                  </a:cubicBezTo>
                  <a:lnTo>
                    <a:pt x="0" y="449808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>
                    <a:alpha val="14000"/>
                  </a:schemeClr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095" y="2023558"/>
            <a:ext cx="2640949" cy="2491292"/>
          </a:xfrm>
        </p:spPr>
        <p:txBody>
          <a:bodyPr anchor="t">
            <a:normAutofit/>
          </a:bodyPr>
          <a:lstStyle/>
          <a:p>
            <a:r>
              <a:rPr lang="en-US" sz="3500" dirty="0"/>
              <a:t>GroupMe 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0B5ED20-499B-41E7-95BE-8BBD31314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0316" y="4258080"/>
            <a:ext cx="3302508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5A51D22-76EA-4C70-B5C9-ED3946924C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0316" y="4258080"/>
            <a:ext cx="3302508" cy="1180695"/>
          </a:xfrm>
          <a:custGeom>
            <a:avLst/>
            <a:gdLst>
              <a:gd name="connsiteX0" fmla="*/ 5260975 w 5260975"/>
              <a:gd name="connsiteY0" fmla="*/ 0 h 1410656"/>
              <a:gd name="connsiteX1" fmla="*/ 5260975 w 5260975"/>
              <a:gd name="connsiteY1" fmla="*/ 221634 h 1410656"/>
              <a:gd name="connsiteX2" fmla="*/ 5226503 w 5260975"/>
              <a:gd name="connsiteY2" fmla="*/ 237063 h 1410656"/>
              <a:gd name="connsiteX3" fmla="*/ 5206341 w 5260975"/>
              <a:gd name="connsiteY3" fmla="*/ 245128 h 1410656"/>
              <a:gd name="connsiteX4" fmla="*/ 5123287 w 5260975"/>
              <a:gd name="connsiteY4" fmla="*/ 297073 h 1410656"/>
              <a:gd name="connsiteX5" fmla="*/ 5048107 w 5260975"/>
              <a:gd name="connsiteY5" fmla="*/ 361307 h 1410656"/>
              <a:gd name="connsiteX6" fmla="*/ 4992899 w 5260975"/>
              <a:gd name="connsiteY6" fmla="*/ 437542 h 1410656"/>
              <a:gd name="connsiteX7" fmla="*/ 4977440 w 5260975"/>
              <a:gd name="connsiteY7" fmla="*/ 455690 h 1410656"/>
              <a:gd name="connsiteX8" fmla="*/ 4935193 w 5260975"/>
              <a:gd name="connsiteY8" fmla="*/ 478445 h 1410656"/>
              <a:gd name="connsiteX9" fmla="*/ 4897844 w 5260975"/>
              <a:gd name="connsiteY9" fmla="*/ 495535 h 1410656"/>
              <a:gd name="connsiteX10" fmla="*/ 4870767 w 5260975"/>
              <a:gd name="connsiteY10" fmla="*/ 514451 h 1410656"/>
              <a:gd name="connsiteX11" fmla="*/ 4847916 w 5260975"/>
              <a:gd name="connsiteY11" fmla="*/ 531830 h 1410656"/>
              <a:gd name="connsiteX12" fmla="*/ 4796163 w 5260975"/>
              <a:gd name="connsiteY12" fmla="*/ 576765 h 1410656"/>
              <a:gd name="connsiteX13" fmla="*/ 4738843 w 5260975"/>
              <a:gd name="connsiteY13" fmla="*/ 614691 h 1410656"/>
              <a:gd name="connsiteX14" fmla="*/ 4692755 w 5260975"/>
              <a:gd name="connsiteY14" fmla="*/ 661162 h 1410656"/>
              <a:gd name="connsiteX15" fmla="*/ 4673744 w 5260975"/>
              <a:gd name="connsiteY15" fmla="*/ 686318 h 1410656"/>
              <a:gd name="connsiteX16" fmla="*/ 4633801 w 5260975"/>
              <a:gd name="connsiteY16" fmla="*/ 703505 h 1410656"/>
              <a:gd name="connsiteX17" fmla="*/ 4590499 w 5260975"/>
              <a:gd name="connsiteY17" fmla="*/ 730389 h 1410656"/>
              <a:gd name="connsiteX18" fmla="*/ 4559773 w 5260975"/>
              <a:gd name="connsiteY18" fmla="*/ 757081 h 1410656"/>
              <a:gd name="connsiteX19" fmla="*/ 4536059 w 5260975"/>
              <a:gd name="connsiteY19" fmla="*/ 774940 h 1410656"/>
              <a:gd name="connsiteX20" fmla="*/ 4502549 w 5260975"/>
              <a:gd name="connsiteY20" fmla="*/ 792895 h 1410656"/>
              <a:gd name="connsiteX21" fmla="*/ 4468944 w 5260975"/>
              <a:gd name="connsiteY21" fmla="*/ 816419 h 1410656"/>
              <a:gd name="connsiteX22" fmla="*/ 4452622 w 5260975"/>
              <a:gd name="connsiteY22" fmla="*/ 830917 h 1410656"/>
              <a:gd name="connsiteX23" fmla="*/ 4421032 w 5260975"/>
              <a:gd name="connsiteY23" fmla="*/ 855016 h 1410656"/>
              <a:gd name="connsiteX24" fmla="*/ 4388483 w 5260975"/>
              <a:gd name="connsiteY24" fmla="*/ 877484 h 1410656"/>
              <a:gd name="connsiteX25" fmla="*/ 4327321 w 5260975"/>
              <a:gd name="connsiteY25" fmla="*/ 903216 h 1410656"/>
              <a:gd name="connsiteX26" fmla="*/ 4271633 w 5260975"/>
              <a:gd name="connsiteY26" fmla="*/ 941046 h 1410656"/>
              <a:gd name="connsiteX27" fmla="*/ 4227465 w 5260975"/>
              <a:gd name="connsiteY27" fmla="*/ 968698 h 1410656"/>
              <a:gd name="connsiteX28" fmla="*/ 4201733 w 5260975"/>
              <a:gd name="connsiteY28" fmla="*/ 986846 h 1410656"/>
              <a:gd name="connsiteX29" fmla="*/ 4154494 w 5260975"/>
              <a:gd name="connsiteY29" fmla="*/ 1027364 h 1410656"/>
              <a:gd name="connsiteX30" fmla="*/ 4081234 w 5260975"/>
              <a:gd name="connsiteY30" fmla="*/ 1069994 h 1410656"/>
              <a:gd name="connsiteX31" fmla="*/ 4036971 w 5260975"/>
              <a:gd name="connsiteY31" fmla="*/ 1093038 h 1410656"/>
              <a:gd name="connsiteX32" fmla="*/ 3941725 w 5260975"/>
              <a:gd name="connsiteY32" fmla="*/ 1127796 h 1410656"/>
              <a:gd name="connsiteX33" fmla="*/ 3910999 w 5260975"/>
              <a:gd name="connsiteY33" fmla="*/ 1140182 h 1410656"/>
              <a:gd name="connsiteX34" fmla="*/ 3875859 w 5260975"/>
              <a:gd name="connsiteY34" fmla="*/ 1148343 h 1410656"/>
              <a:gd name="connsiteX35" fmla="*/ 3819401 w 5260975"/>
              <a:gd name="connsiteY35" fmla="*/ 1167642 h 1410656"/>
              <a:gd name="connsiteX36" fmla="*/ 3709176 w 5260975"/>
              <a:gd name="connsiteY36" fmla="*/ 1200863 h 1410656"/>
              <a:gd name="connsiteX37" fmla="*/ 3684981 w 5260975"/>
              <a:gd name="connsiteY37" fmla="*/ 1205952 h 1410656"/>
              <a:gd name="connsiteX38" fmla="*/ 3623338 w 5260975"/>
              <a:gd name="connsiteY38" fmla="*/ 1227363 h 1410656"/>
              <a:gd name="connsiteX39" fmla="*/ 3586373 w 5260975"/>
              <a:gd name="connsiteY39" fmla="*/ 1241765 h 1410656"/>
              <a:gd name="connsiteX40" fmla="*/ 3555743 w 5260975"/>
              <a:gd name="connsiteY40" fmla="*/ 1250023 h 1410656"/>
              <a:gd name="connsiteX41" fmla="*/ 3528667 w 5260975"/>
              <a:gd name="connsiteY41" fmla="*/ 1253864 h 1410656"/>
              <a:gd name="connsiteX42" fmla="*/ 3457424 w 5260975"/>
              <a:gd name="connsiteY42" fmla="*/ 1272874 h 1410656"/>
              <a:gd name="connsiteX43" fmla="*/ 3429003 w 5260975"/>
              <a:gd name="connsiteY43" fmla="*/ 1280364 h 1410656"/>
              <a:gd name="connsiteX44" fmla="*/ 3355264 w 5260975"/>
              <a:gd name="connsiteY44" fmla="*/ 1306096 h 1410656"/>
              <a:gd name="connsiteX45" fmla="*/ 3292757 w 5260975"/>
              <a:gd name="connsiteY45" fmla="*/ 1323090 h 1410656"/>
              <a:gd name="connsiteX46" fmla="*/ 3266643 w 5260975"/>
              <a:gd name="connsiteY46" fmla="*/ 1331251 h 1410656"/>
              <a:gd name="connsiteX47" fmla="*/ 3206921 w 5260975"/>
              <a:gd name="connsiteY47" fmla="*/ 1344886 h 1410656"/>
              <a:gd name="connsiteX48" fmla="*/ 3173123 w 5260975"/>
              <a:gd name="connsiteY48" fmla="*/ 1354488 h 1410656"/>
              <a:gd name="connsiteX49" fmla="*/ 3090646 w 5260975"/>
              <a:gd name="connsiteY49" fmla="*/ 1365337 h 1410656"/>
              <a:gd name="connsiteX50" fmla="*/ 3005480 w 5260975"/>
              <a:gd name="connsiteY50" fmla="*/ 1375802 h 1410656"/>
              <a:gd name="connsiteX51" fmla="*/ 2958721 w 5260975"/>
              <a:gd name="connsiteY51" fmla="*/ 1379259 h 1410656"/>
              <a:gd name="connsiteX52" fmla="*/ 2917915 w 5260975"/>
              <a:gd name="connsiteY52" fmla="*/ 1384733 h 1410656"/>
              <a:gd name="connsiteX53" fmla="*/ 2882389 w 5260975"/>
              <a:gd name="connsiteY53" fmla="*/ 1388189 h 1410656"/>
              <a:gd name="connsiteX54" fmla="*/ 2825837 w 5260975"/>
              <a:gd name="connsiteY54" fmla="*/ 1395198 h 1410656"/>
              <a:gd name="connsiteX55" fmla="*/ 2802313 w 5260975"/>
              <a:gd name="connsiteY55" fmla="*/ 1397023 h 1410656"/>
              <a:gd name="connsiteX56" fmla="*/ 2746816 w 5260975"/>
              <a:gd name="connsiteY56" fmla="*/ 1396926 h 1410656"/>
              <a:gd name="connsiteX57" fmla="*/ 2727517 w 5260975"/>
              <a:gd name="connsiteY57" fmla="*/ 1395966 h 1410656"/>
              <a:gd name="connsiteX58" fmla="*/ 2690359 w 5260975"/>
              <a:gd name="connsiteY58" fmla="*/ 1384060 h 1410656"/>
              <a:gd name="connsiteX59" fmla="*/ 2685943 w 5260975"/>
              <a:gd name="connsiteY59" fmla="*/ 1383196 h 1410656"/>
              <a:gd name="connsiteX60" fmla="*/ 2661554 w 5260975"/>
              <a:gd name="connsiteY60" fmla="*/ 1378491 h 1410656"/>
              <a:gd name="connsiteX61" fmla="*/ 2648208 w 5260975"/>
              <a:gd name="connsiteY61" fmla="*/ 1376955 h 1410656"/>
              <a:gd name="connsiteX62" fmla="*/ 2597512 w 5260975"/>
              <a:gd name="connsiteY62" fmla="*/ 1367162 h 1410656"/>
              <a:gd name="connsiteX63" fmla="*/ 2568324 w 5260975"/>
              <a:gd name="connsiteY63" fmla="*/ 1362553 h 1410656"/>
              <a:gd name="connsiteX64" fmla="*/ 2544704 w 5260975"/>
              <a:gd name="connsiteY64" fmla="*/ 1363225 h 1410656"/>
              <a:gd name="connsiteX65" fmla="*/ 2503225 w 5260975"/>
              <a:gd name="connsiteY65" fmla="*/ 1364089 h 1410656"/>
              <a:gd name="connsiteX66" fmla="*/ 2489975 w 5260975"/>
              <a:gd name="connsiteY66" fmla="*/ 1366298 h 1410656"/>
              <a:gd name="connsiteX67" fmla="*/ 2430061 w 5260975"/>
              <a:gd name="connsiteY67" fmla="*/ 1359960 h 1410656"/>
              <a:gd name="connsiteX68" fmla="*/ 2395880 w 5260975"/>
              <a:gd name="connsiteY68" fmla="*/ 1359480 h 1410656"/>
              <a:gd name="connsiteX69" fmla="*/ 2357378 w 5260975"/>
              <a:gd name="connsiteY69" fmla="*/ 1351607 h 1410656"/>
              <a:gd name="connsiteX70" fmla="*/ 2346145 w 5260975"/>
              <a:gd name="connsiteY70" fmla="*/ 1351991 h 1410656"/>
              <a:gd name="connsiteX71" fmla="*/ 2333567 w 5260975"/>
              <a:gd name="connsiteY71" fmla="*/ 1352663 h 1410656"/>
              <a:gd name="connsiteX72" fmla="*/ 2294968 w 5260975"/>
              <a:gd name="connsiteY72" fmla="*/ 1353240 h 1410656"/>
              <a:gd name="connsiteX73" fmla="*/ 2271540 w 5260975"/>
              <a:gd name="connsiteY73" fmla="*/ 1356120 h 1410656"/>
              <a:gd name="connsiteX74" fmla="*/ 2226895 w 5260975"/>
              <a:gd name="connsiteY74" fmla="*/ 1354392 h 1410656"/>
              <a:gd name="connsiteX75" fmla="*/ 2210379 w 5260975"/>
              <a:gd name="connsiteY75" fmla="*/ 1356888 h 1410656"/>
              <a:gd name="connsiteX76" fmla="*/ 2168613 w 5260975"/>
              <a:gd name="connsiteY76" fmla="*/ 1357176 h 1410656"/>
              <a:gd name="connsiteX77" fmla="*/ 2131167 w 5260975"/>
              <a:gd name="connsiteY77" fmla="*/ 1355736 h 1410656"/>
              <a:gd name="connsiteX78" fmla="*/ 2095065 w 5260975"/>
              <a:gd name="connsiteY78" fmla="*/ 1356504 h 1410656"/>
              <a:gd name="connsiteX79" fmla="*/ 2069237 w 5260975"/>
              <a:gd name="connsiteY79" fmla="*/ 1359672 h 1410656"/>
              <a:gd name="connsiteX80" fmla="*/ 2041201 w 5260975"/>
              <a:gd name="connsiteY80" fmla="*/ 1361592 h 1410656"/>
              <a:gd name="connsiteX81" fmla="*/ 1963909 w 5260975"/>
              <a:gd name="connsiteY81" fmla="*/ 1373018 h 1410656"/>
              <a:gd name="connsiteX82" fmla="*/ 1949603 w 5260975"/>
              <a:gd name="connsiteY82" fmla="*/ 1370234 h 1410656"/>
              <a:gd name="connsiteX83" fmla="*/ 1868373 w 5260975"/>
              <a:gd name="connsiteY83" fmla="*/ 1367641 h 1410656"/>
              <a:gd name="connsiteX84" fmla="*/ 1850707 w 5260975"/>
              <a:gd name="connsiteY84" fmla="*/ 1367834 h 1410656"/>
              <a:gd name="connsiteX85" fmla="*/ 1803275 w 5260975"/>
              <a:gd name="connsiteY85" fmla="*/ 1356504 h 1410656"/>
              <a:gd name="connsiteX86" fmla="*/ 1730112 w 5260975"/>
              <a:gd name="connsiteY86" fmla="*/ 1374459 h 1410656"/>
              <a:gd name="connsiteX87" fmla="*/ 1661652 w 5260975"/>
              <a:gd name="connsiteY87" fmla="*/ 1396926 h 1410656"/>
              <a:gd name="connsiteX88" fmla="*/ 1653011 w 5260975"/>
              <a:gd name="connsiteY88" fmla="*/ 1399807 h 1410656"/>
              <a:gd name="connsiteX89" fmla="*/ 1628431 w 5260975"/>
              <a:gd name="connsiteY89" fmla="*/ 1404704 h 1410656"/>
              <a:gd name="connsiteX90" fmla="*/ 1597995 w 5260975"/>
              <a:gd name="connsiteY90" fmla="*/ 1406432 h 1410656"/>
              <a:gd name="connsiteX91" fmla="*/ 1559396 w 5260975"/>
              <a:gd name="connsiteY91" fmla="*/ 1410656 h 1410656"/>
              <a:gd name="connsiteX92" fmla="*/ 1528480 w 5260975"/>
              <a:gd name="connsiteY92" fmla="*/ 1405375 h 1410656"/>
              <a:gd name="connsiteX93" fmla="*/ 1485272 w 5260975"/>
              <a:gd name="connsiteY93" fmla="*/ 1397502 h 1410656"/>
              <a:gd name="connsiteX94" fmla="*/ 1444562 w 5260975"/>
              <a:gd name="connsiteY94" fmla="*/ 1390013 h 1410656"/>
              <a:gd name="connsiteX95" fmla="*/ 1431696 w 5260975"/>
              <a:gd name="connsiteY95" fmla="*/ 1398846 h 1410656"/>
              <a:gd name="connsiteX96" fmla="*/ 1411821 w 5260975"/>
              <a:gd name="connsiteY96" fmla="*/ 1406527 h 1410656"/>
              <a:gd name="connsiteX97" fmla="*/ 1389738 w 5260975"/>
              <a:gd name="connsiteY97" fmla="*/ 1397310 h 1410656"/>
              <a:gd name="connsiteX98" fmla="*/ 1338081 w 5260975"/>
              <a:gd name="connsiteY98" fmla="*/ 1378204 h 1410656"/>
              <a:gd name="connsiteX99" fmla="*/ 1305436 w 5260975"/>
              <a:gd name="connsiteY99" fmla="*/ 1377339 h 1410656"/>
              <a:gd name="connsiteX100" fmla="*/ 1234481 w 5260975"/>
              <a:gd name="connsiteY100" fmla="*/ 1369178 h 1410656"/>
              <a:gd name="connsiteX101" fmla="*/ 1188106 w 5260975"/>
              <a:gd name="connsiteY101" fmla="*/ 1357560 h 1410656"/>
              <a:gd name="connsiteX102" fmla="*/ 1154790 w 5260975"/>
              <a:gd name="connsiteY102" fmla="*/ 1344406 h 1410656"/>
              <a:gd name="connsiteX103" fmla="*/ 1107069 w 5260975"/>
              <a:gd name="connsiteY103" fmla="*/ 1327219 h 1410656"/>
              <a:gd name="connsiteX104" fmla="*/ 1059158 w 5260975"/>
              <a:gd name="connsiteY104" fmla="*/ 1318290 h 1410656"/>
              <a:gd name="connsiteX105" fmla="*/ 1024496 w 5260975"/>
              <a:gd name="connsiteY105" fmla="*/ 1307056 h 1410656"/>
              <a:gd name="connsiteX106" fmla="*/ 982153 w 5260975"/>
              <a:gd name="connsiteY106" fmla="*/ 1299374 h 1410656"/>
              <a:gd name="connsiteX107" fmla="*/ 946628 w 5260975"/>
              <a:gd name="connsiteY107" fmla="*/ 1299087 h 1410656"/>
              <a:gd name="connsiteX108" fmla="*/ 890939 w 5260975"/>
              <a:gd name="connsiteY108" fmla="*/ 1300431 h 1410656"/>
              <a:gd name="connsiteX109" fmla="*/ 822769 w 5260975"/>
              <a:gd name="connsiteY109" fmla="*/ 1277196 h 1410656"/>
              <a:gd name="connsiteX110" fmla="*/ 795212 w 5260975"/>
              <a:gd name="connsiteY110" fmla="*/ 1272010 h 1410656"/>
              <a:gd name="connsiteX111" fmla="*/ 769288 w 5260975"/>
              <a:gd name="connsiteY111" fmla="*/ 1269610 h 1410656"/>
              <a:gd name="connsiteX112" fmla="*/ 714271 w 5260975"/>
              <a:gd name="connsiteY112" fmla="*/ 1254152 h 1410656"/>
              <a:gd name="connsiteX113" fmla="*/ 691900 w 5260975"/>
              <a:gd name="connsiteY113" fmla="*/ 1249062 h 1410656"/>
              <a:gd name="connsiteX114" fmla="*/ 660598 w 5260975"/>
              <a:gd name="connsiteY114" fmla="*/ 1249159 h 1410656"/>
              <a:gd name="connsiteX115" fmla="*/ 603662 w 5260975"/>
              <a:gd name="connsiteY115" fmla="*/ 1242054 h 1410656"/>
              <a:gd name="connsiteX116" fmla="*/ 546821 w 5260975"/>
              <a:gd name="connsiteY116" fmla="*/ 1221314 h 1410656"/>
              <a:gd name="connsiteX117" fmla="*/ 522721 w 5260975"/>
              <a:gd name="connsiteY117" fmla="*/ 1223330 h 1410656"/>
              <a:gd name="connsiteX118" fmla="*/ 514080 w 5260975"/>
              <a:gd name="connsiteY118" fmla="*/ 1222851 h 1410656"/>
              <a:gd name="connsiteX119" fmla="*/ 436404 w 5260975"/>
              <a:gd name="connsiteY119" fmla="*/ 1211424 h 1410656"/>
              <a:gd name="connsiteX120" fmla="*/ 428626 w 5260975"/>
              <a:gd name="connsiteY120" fmla="*/ 1210177 h 1410656"/>
              <a:gd name="connsiteX121" fmla="*/ 392141 w 5260975"/>
              <a:gd name="connsiteY121" fmla="*/ 1199999 h 1410656"/>
              <a:gd name="connsiteX122" fmla="*/ 300157 w 5260975"/>
              <a:gd name="connsiteY122" fmla="*/ 1193662 h 1410656"/>
              <a:gd name="connsiteX123" fmla="*/ 294493 w 5260975"/>
              <a:gd name="connsiteY123" fmla="*/ 1192894 h 1410656"/>
              <a:gd name="connsiteX124" fmla="*/ 263671 w 5260975"/>
              <a:gd name="connsiteY124" fmla="*/ 1197982 h 1410656"/>
              <a:gd name="connsiteX125" fmla="*/ 248406 w 5260975"/>
              <a:gd name="connsiteY125" fmla="*/ 1205184 h 1410656"/>
              <a:gd name="connsiteX126" fmla="*/ 224594 w 5260975"/>
              <a:gd name="connsiteY126" fmla="*/ 1212673 h 1410656"/>
              <a:gd name="connsiteX127" fmla="*/ 200398 w 5260975"/>
              <a:gd name="connsiteY127" fmla="*/ 1215458 h 1410656"/>
              <a:gd name="connsiteX128" fmla="*/ 159783 w 5260975"/>
              <a:gd name="connsiteY128" fmla="*/ 1204127 h 1410656"/>
              <a:gd name="connsiteX129" fmla="*/ 144997 w 5260975"/>
              <a:gd name="connsiteY129" fmla="*/ 1202975 h 1410656"/>
              <a:gd name="connsiteX130" fmla="*/ 112064 w 5260975"/>
              <a:gd name="connsiteY130" fmla="*/ 1197503 h 1410656"/>
              <a:gd name="connsiteX131" fmla="*/ 83259 w 5260975"/>
              <a:gd name="connsiteY131" fmla="*/ 1197887 h 1410656"/>
              <a:gd name="connsiteX132" fmla="*/ 60120 w 5260975"/>
              <a:gd name="connsiteY132" fmla="*/ 1206624 h 1410656"/>
              <a:gd name="connsiteX133" fmla="*/ 26514 w 5260975"/>
              <a:gd name="connsiteY133" fmla="*/ 1208352 h 1410656"/>
              <a:gd name="connsiteX134" fmla="*/ 4814 w 5260975"/>
              <a:gd name="connsiteY134" fmla="*/ 1202015 h 1410656"/>
              <a:gd name="connsiteX135" fmla="*/ 398 w 5260975"/>
              <a:gd name="connsiteY135" fmla="*/ 1201152 h 1410656"/>
              <a:gd name="connsiteX136" fmla="*/ 0 w 5260975"/>
              <a:gd name="connsiteY136" fmla="*/ 1201150 h 1410656"/>
              <a:gd name="connsiteX137" fmla="*/ 0 w 5260975"/>
              <a:gd name="connsiteY137" fmla="*/ 1004512 h 1410656"/>
              <a:gd name="connsiteX138" fmla="*/ 30355 w 5260975"/>
              <a:gd name="connsiteY138" fmla="*/ 1002784 h 1410656"/>
              <a:gd name="connsiteX139" fmla="*/ 52151 w 5260975"/>
              <a:gd name="connsiteY139" fmla="*/ 997695 h 1410656"/>
              <a:gd name="connsiteX140" fmla="*/ 64248 w 5260975"/>
              <a:gd name="connsiteY140" fmla="*/ 994430 h 1410656"/>
              <a:gd name="connsiteX141" fmla="*/ 126370 w 5260975"/>
              <a:gd name="connsiteY141" fmla="*/ 985405 h 1410656"/>
              <a:gd name="connsiteX142" fmla="*/ 154022 w 5260975"/>
              <a:gd name="connsiteY142" fmla="*/ 975708 h 1410656"/>
              <a:gd name="connsiteX143" fmla="*/ 161512 w 5260975"/>
              <a:gd name="connsiteY143" fmla="*/ 974268 h 1410656"/>
              <a:gd name="connsiteX144" fmla="*/ 202510 w 5260975"/>
              <a:gd name="connsiteY144" fmla="*/ 978300 h 1410656"/>
              <a:gd name="connsiteX145" fmla="*/ 233235 w 5260975"/>
              <a:gd name="connsiteY145" fmla="*/ 993950 h 1410656"/>
              <a:gd name="connsiteX146" fmla="*/ 239188 w 5260975"/>
              <a:gd name="connsiteY146" fmla="*/ 999231 h 1410656"/>
              <a:gd name="connsiteX147" fmla="*/ 324834 w 5260975"/>
              <a:gd name="connsiteY147" fmla="*/ 997407 h 1410656"/>
              <a:gd name="connsiteX148" fmla="*/ 337987 w 5260975"/>
              <a:gd name="connsiteY148" fmla="*/ 995198 h 1410656"/>
              <a:gd name="connsiteX149" fmla="*/ 401550 w 5260975"/>
              <a:gd name="connsiteY149" fmla="*/ 1004416 h 1410656"/>
              <a:gd name="connsiteX150" fmla="*/ 420081 w 5260975"/>
              <a:gd name="connsiteY150" fmla="*/ 1006240 h 1410656"/>
              <a:gd name="connsiteX151" fmla="*/ 486523 w 5260975"/>
              <a:gd name="connsiteY151" fmla="*/ 1014498 h 1410656"/>
              <a:gd name="connsiteX152" fmla="*/ 495932 w 5260975"/>
              <a:gd name="connsiteY152" fmla="*/ 1006817 h 1410656"/>
              <a:gd name="connsiteX153" fmla="*/ 523009 w 5260975"/>
              <a:gd name="connsiteY153" fmla="*/ 987517 h 1410656"/>
              <a:gd name="connsiteX154" fmla="*/ 576393 w 5260975"/>
              <a:gd name="connsiteY154" fmla="*/ 970427 h 1410656"/>
              <a:gd name="connsiteX155" fmla="*/ 590892 w 5260975"/>
              <a:gd name="connsiteY155" fmla="*/ 971387 h 1410656"/>
              <a:gd name="connsiteX156" fmla="*/ 627569 w 5260975"/>
              <a:gd name="connsiteY156" fmla="*/ 999904 h 1410656"/>
              <a:gd name="connsiteX157" fmla="*/ 645429 w 5260975"/>
              <a:gd name="connsiteY157" fmla="*/ 1011329 h 1410656"/>
              <a:gd name="connsiteX158" fmla="*/ 696125 w 5260975"/>
              <a:gd name="connsiteY158" fmla="*/ 1032356 h 1410656"/>
              <a:gd name="connsiteX159" fmla="*/ 700349 w 5260975"/>
              <a:gd name="connsiteY159" fmla="*/ 1036197 h 1410656"/>
              <a:gd name="connsiteX160" fmla="*/ 737795 w 5260975"/>
              <a:gd name="connsiteY160" fmla="*/ 1081804 h 1410656"/>
              <a:gd name="connsiteX161" fmla="*/ 746244 w 5260975"/>
              <a:gd name="connsiteY161" fmla="*/ 1089581 h 1410656"/>
              <a:gd name="connsiteX162" fmla="*/ 756422 w 5260975"/>
              <a:gd name="connsiteY162" fmla="*/ 1101680 h 1410656"/>
              <a:gd name="connsiteX163" fmla="*/ 788202 w 5260975"/>
              <a:gd name="connsiteY163" fmla="*/ 1125108 h 1410656"/>
              <a:gd name="connsiteX164" fmla="*/ 827569 w 5260975"/>
              <a:gd name="connsiteY164" fmla="*/ 1132596 h 1410656"/>
              <a:gd name="connsiteX165" fmla="*/ 875097 w 5260975"/>
              <a:gd name="connsiteY165" fmla="*/ 1144022 h 1410656"/>
              <a:gd name="connsiteX166" fmla="*/ 894972 w 5260975"/>
              <a:gd name="connsiteY166" fmla="*/ 1151704 h 1410656"/>
              <a:gd name="connsiteX167" fmla="*/ 948260 w 5260975"/>
              <a:gd name="connsiteY167" fmla="*/ 1166298 h 1410656"/>
              <a:gd name="connsiteX168" fmla="*/ 986282 w 5260975"/>
              <a:gd name="connsiteY168" fmla="*/ 1178588 h 1410656"/>
              <a:gd name="connsiteX169" fmla="*/ 1041107 w 5260975"/>
              <a:gd name="connsiteY169" fmla="*/ 1185789 h 1410656"/>
              <a:gd name="connsiteX170" fmla="*/ 1067703 w 5260975"/>
              <a:gd name="connsiteY170" fmla="*/ 1186076 h 1410656"/>
              <a:gd name="connsiteX171" fmla="*/ 1116574 w 5260975"/>
              <a:gd name="connsiteY171" fmla="*/ 1222946 h 1410656"/>
              <a:gd name="connsiteX172" fmla="*/ 1155557 w 5260975"/>
              <a:gd name="connsiteY172" fmla="*/ 1247335 h 1410656"/>
              <a:gd name="connsiteX173" fmla="*/ 1196556 w 5260975"/>
              <a:gd name="connsiteY173" fmla="*/ 1235525 h 1410656"/>
              <a:gd name="connsiteX174" fmla="*/ 1207693 w 5260975"/>
              <a:gd name="connsiteY174" fmla="*/ 1224387 h 1410656"/>
              <a:gd name="connsiteX175" fmla="*/ 1274904 w 5260975"/>
              <a:gd name="connsiteY175" fmla="*/ 1213826 h 1410656"/>
              <a:gd name="connsiteX176" fmla="*/ 1370919 w 5260975"/>
              <a:gd name="connsiteY176" fmla="*/ 1213442 h 1410656"/>
              <a:gd name="connsiteX177" fmla="*/ 1530593 w 5260975"/>
              <a:gd name="connsiteY177" fmla="*/ 1189437 h 1410656"/>
              <a:gd name="connsiteX178" fmla="*/ 1558436 w 5260975"/>
              <a:gd name="connsiteY178" fmla="*/ 1178299 h 1410656"/>
              <a:gd name="connsiteX179" fmla="*/ 1589737 w 5260975"/>
              <a:gd name="connsiteY179" fmla="*/ 1175515 h 1410656"/>
              <a:gd name="connsiteX180" fmla="*/ 1601740 w 5260975"/>
              <a:gd name="connsiteY180" fmla="*/ 1182333 h 1410656"/>
              <a:gd name="connsiteX181" fmla="*/ 1654259 w 5260975"/>
              <a:gd name="connsiteY181" fmla="*/ 1192510 h 1410656"/>
              <a:gd name="connsiteX182" fmla="*/ 1664246 w 5260975"/>
              <a:gd name="connsiteY182" fmla="*/ 1192702 h 1410656"/>
              <a:gd name="connsiteX183" fmla="*/ 1698427 w 5260975"/>
              <a:gd name="connsiteY183" fmla="*/ 1188381 h 1410656"/>
              <a:gd name="connsiteX184" fmla="*/ 1730112 w 5260975"/>
              <a:gd name="connsiteY184" fmla="*/ 1185885 h 1410656"/>
              <a:gd name="connsiteX185" fmla="*/ 1809996 w 5260975"/>
              <a:gd name="connsiteY185" fmla="*/ 1194046 h 1410656"/>
              <a:gd name="connsiteX186" fmla="*/ 1871254 w 5260975"/>
              <a:gd name="connsiteY186" fmla="*/ 1192126 h 1410656"/>
              <a:gd name="connsiteX187" fmla="*/ 1899482 w 5260975"/>
              <a:gd name="connsiteY187" fmla="*/ 1194046 h 1410656"/>
              <a:gd name="connsiteX188" fmla="*/ 1915420 w 5260975"/>
              <a:gd name="connsiteY188" fmla="*/ 1196927 h 1410656"/>
              <a:gd name="connsiteX189" fmla="*/ 1951522 w 5260975"/>
              <a:gd name="connsiteY189" fmla="*/ 1216994 h 1410656"/>
              <a:gd name="connsiteX190" fmla="*/ 1971302 w 5260975"/>
              <a:gd name="connsiteY190" fmla="*/ 1221507 h 1410656"/>
              <a:gd name="connsiteX191" fmla="*/ 2030831 w 5260975"/>
              <a:gd name="connsiteY191" fmla="*/ 1221123 h 1410656"/>
              <a:gd name="connsiteX192" fmla="*/ 2120125 w 5260975"/>
              <a:gd name="connsiteY192" fmla="*/ 1190878 h 1410656"/>
              <a:gd name="connsiteX193" fmla="*/ 2129439 w 5260975"/>
              <a:gd name="connsiteY193" fmla="*/ 1186845 h 1410656"/>
              <a:gd name="connsiteX194" fmla="*/ 2174854 w 5260975"/>
              <a:gd name="connsiteY194" fmla="*/ 1181852 h 1410656"/>
              <a:gd name="connsiteX195" fmla="*/ 2205674 w 5260975"/>
              <a:gd name="connsiteY195" fmla="*/ 1188669 h 1410656"/>
              <a:gd name="connsiteX196" fmla="*/ 2247634 w 5260975"/>
              <a:gd name="connsiteY196" fmla="*/ 1202784 h 1410656"/>
              <a:gd name="connsiteX197" fmla="*/ 2285367 w 5260975"/>
              <a:gd name="connsiteY197" fmla="*/ 1214594 h 1410656"/>
              <a:gd name="connsiteX198" fmla="*/ 2312827 w 5260975"/>
              <a:gd name="connsiteY198" fmla="*/ 1227939 h 1410656"/>
              <a:gd name="connsiteX199" fmla="*/ 2375622 w 5260975"/>
              <a:gd name="connsiteY199" fmla="*/ 1237733 h 1410656"/>
              <a:gd name="connsiteX200" fmla="*/ 2382151 w 5260975"/>
              <a:gd name="connsiteY200" fmla="*/ 1239365 h 1410656"/>
              <a:gd name="connsiteX201" fmla="*/ 2429390 w 5260975"/>
              <a:gd name="connsiteY201" fmla="*/ 1227459 h 1410656"/>
              <a:gd name="connsiteX202" fmla="*/ 2486134 w 5260975"/>
              <a:gd name="connsiteY202" fmla="*/ 1215362 h 1410656"/>
              <a:gd name="connsiteX203" fmla="*/ 2506394 w 5260975"/>
              <a:gd name="connsiteY203" fmla="*/ 1219490 h 1410656"/>
              <a:gd name="connsiteX204" fmla="*/ 2534142 w 5260975"/>
              <a:gd name="connsiteY204" fmla="*/ 1225347 h 1410656"/>
              <a:gd name="connsiteX205" fmla="*/ 2559874 w 5260975"/>
              <a:gd name="connsiteY205" fmla="*/ 1222275 h 1410656"/>
              <a:gd name="connsiteX206" fmla="*/ 2575525 w 5260975"/>
              <a:gd name="connsiteY206" fmla="*/ 1221987 h 1410656"/>
              <a:gd name="connsiteX207" fmla="*/ 2646960 w 5260975"/>
              <a:gd name="connsiteY207" fmla="*/ 1257896 h 1410656"/>
              <a:gd name="connsiteX208" fmla="*/ 2665107 w 5260975"/>
              <a:gd name="connsiteY208" fmla="*/ 1260873 h 1410656"/>
              <a:gd name="connsiteX209" fmla="*/ 2675381 w 5260975"/>
              <a:gd name="connsiteY209" fmla="*/ 1265290 h 1410656"/>
              <a:gd name="connsiteX210" fmla="*/ 2737311 w 5260975"/>
              <a:gd name="connsiteY210" fmla="*/ 1309841 h 1410656"/>
              <a:gd name="connsiteX211" fmla="*/ 2763619 w 5260975"/>
              <a:gd name="connsiteY211" fmla="*/ 1318866 h 1410656"/>
              <a:gd name="connsiteX212" fmla="*/ 2792519 w 5260975"/>
              <a:gd name="connsiteY212" fmla="*/ 1317041 h 1410656"/>
              <a:gd name="connsiteX213" fmla="*/ 2809226 w 5260975"/>
              <a:gd name="connsiteY213" fmla="*/ 1313777 h 1410656"/>
              <a:gd name="connsiteX214" fmla="*/ 2850705 w 5260975"/>
              <a:gd name="connsiteY214" fmla="*/ 1285452 h 1410656"/>
              <a:gd name="connsiteX215" fmla="*/ 2874324 w 5260975"/>
              <a:gd name="connsiteY215" fmla="*/ 1286413 h 1410656"/>
              <a:gd name="connsiteX216" fmla="*/ 2911194 w 5260975"/>
              <a:gd name="connsiteY216" fmla="*/ 1305903 h 1410656"/>
              <a:gd name="connsiteX217" fmla="*/ 2978116 w 5260975"/>
              <a:gd name="connsiteY217" fmla="*/ 1314641 h 1410656"/>
              <a:gd name="connsiteX218" fmla="*/ 3012106 w 5260975"/>
              <a:gd name="connsiteY218" fmla="*/ 1287373 h 1410656"/>
              <a:gd name="connsiteX219" fmla="*/ 3029676 w 5260975"/>
              <a:gd name="connsiteY219" fmla="*/ 1261161 h 1410656"/>
              <a:gd name="connsiteX220" fmla="*/ 3080469 w 5260975"/>
              <a:gd name="connsiteY220" fmla="*/ 1230724 h 1410656"/>
              <a:gd name="connsiteX221" fmla="*/ 3092567 w 5260975"/>
              <a:gd name="connsiteY221" fmla="*/ 1242054 h 1410656"/>
              <a:gd name="connsiteX222" fmla="*/ 3129821 w 5260975"/>
              <a:gd name="connsiteY222" fmla="*/ 1246855 h 1410656"/>
              <a:gd name="connsiteX223" fmla="*/ 3170147 w 5260975"/>
              <a:gd name="connsiteY223" fmla="*/ 1246471 h 1410656"/>
              <a:gd name="connsiteX224" fmla="*/ 3240429 w 5260975"/>
              <a:gd name="connsiteY224" fmla="*/ 1251559 h 1410656"/>
              <a:gd name="connsiteX225" fmla="*/ 3287189 w 5260975"/>
              <a:gd name="connsiteY225" fmla="*/ 1222466 h 1410656"/>
              <a:gd name="connsiteX226" fmla="*/ 3305049 w 5260975"/>
              <a:gd name="connsiteY226" fmla="*/ 1210465 h 1410656"/>
              <a:gd name="connsiteX227" fmla="*/ 3321755 w 5260975"/>
              <a:gd name="connsiteY227" fmla="*/ 1202784 h 1410656"/>
              <a:gd name="connsiteX228" fmla="*/ 3341055 w 5260975"/>
              <a:gd name="connsiteY228" fmla="*/ 1198463 h 1410656"/>
              <a:gd name="connsiteX229" fmla="*/ 3387621 w 5260975"/>
              <a:gd name="connsiteY229" fmla="*/ 1182140 h 1410656"/>
              <a:gd name="connsiteX230" fmla="*/ 3413161 w 5260975"/>
              <a:gd name="connsiteY230" fmla="*/ 1166105 h 1410656"/>
              <a:gd name="connsiteX231" fmla="*/ 3470579 w 5260975"/>
              <a:gd name="connsiteY231" fmla="*/ 1150647 h 1410656"/>
              <a:gd name="connsiteX232" fmla="*/ 3509657 w 5260975"/>
              <a:gd name="connsiteY232" fmla="*/ 1136821 h 1410656"/>
              <a:gd name="connsiteX233" fmla="*/ 3550847 w 5260975"/>
              <a:gd name="connsiteY233" fmla="*/ 1113009 h 1410656"/>
              <a:gd name="connsiteX234" fmla="*/ 3556608 w 5260975"/>
              <a:gd name="connsiteY234" fmla="*/ 1109361 h 1410656"/>
              <a:gd name="connsiteX235" fmla="*/ 3570435 w 5260975"/>
              <a:gd name="connsiteY235" fmla="*/ 1093710 h 1410656"/>
              <a:gd name="connsiteX236" fmla="*/ 3590501 w 5260975"/>
              <a:gd name="connsiteY236" fmla="*/ 1039846 h 1410656"/>
              <a:gd name="connsiteX237" fmla="*/ 3596263 w 5260975"/>
              <a:gd name="connsiteY237" fmla="*/ 1028900 h 1410656"/>
              <a:gd name="connsiteX238" fmla="*/ 3648591 w 5260975"/>
              <a:gd name="connsiteY238" fmla="*/ 992030 h 1410656"/>
              <a:gd name="connsiteX239" fmla="*/ 3667986 w 5260975"/>
              <a:gd name="connsiteY239" fmla="*/ 995487 h 1410656"/>
              <a:gd name="connsiteX240" fmla="*/ 3689397 w 5260975"/>
              <a:gd name="connsiteY240" fmla="*/ 1007585 h 1410656"/>
              <a:gd name="connsiteX241" fmla="*/ 3736349 w 5260975"/>
              <a:gd name="connsiteY241" fmla="*/ 1010753 h 1410656"/>
              <a:gd name="connsiteX242" fmla="*/ 3753919 w 5260975"/>
              <a:gd name="connsiteY242" fmla="*/ 1004513 h 1410656"/>
              <a:gd name="connsiteX243" fmla="*/ 3784643 w 5260975"/>
              <a:gd name="connsiteY243" fmla="*/ 987710 h 1410656"/>
              <a:gd name="connsiteX244" fmla="*/ 3808359 w 5260975"/>
              <a:gd name="connsiteY244" fmla="*/ 961689 h 1410656"/>
              <a:gd name="connsiteX245" fmla="*/ 3842829 w 5260975"/>
              <a:gd name="connsiteY245" fmla="*/ 918674 h 1410656"/>
              <a:gd name="connsiteX246" fmla="*/ 3908983 w 5260975"/>
              <a:gd name="connsiteY246" fmla="*/ 902256 h 1410656"/>
              <a:gd name="connsiteX247" fmla="*/ 3934428 w 5260975"/>
              <a:gd name="connsiteY247" fmla="*/ 896783 h 1410656"/>
              <a:gd name="connsiteX248" fmla="*/ 4026987 w 5260975"/>
              <a:gd name="connsiteY248" fmla="*/ 873835 h 1410656"/>
              <a:gd name="connsiteX249" fmla="*/ 4035051 w 5260975"/>
              <a:gd name="connsiteY249" fmla="*/ 873067 h 1410656"/>
              <a:gd name="connsiteX250" fmla="*/ 4099189 w 5260975"/>
              <a:gd name="connsiteY250" fmla="*/ 846664 h 1410656"/>
              <a:gd name="connsiteX251" fmla="*/ 4114647 w 5260975"/>
              <a:gd name="connsiteY251" fmla="*/ 840134 h 1410656"/>
              <a:gd name="connsiteX252" fmla="*/ 4133563 w 5260975"/>
              <a:gd name="connsiteY252" fmla="*/ 823427 h 1410656"/>
              <a:gd name="connsiteX253" fmla="*/ 4151039 w 5260975"/>
              <a:gd name="connsiteY253" fmla="*/ 776284 h 1410656"/>
              <a:gd name="connsiteX254" fmla="*/ 4171489 w 5260975"/>
              <a:gd name="connsiteY254" fmla="*/ 754776 h 1410656"/>
              <a:gd name="connsiteX255" fmla="*/ 4186372 w 5260975"/>
              <a:gd name="connsiteY255" fmla="*/ 741718 h 1410656"/>
              <a:gd name="connsiteX256" fmla="*/ 4199429 w 5260975"/>
              <a:gd name="connsiteY256" fmla="*/ 721940 h 1410656"/>
              <a:gd name="connsiteX257" fmla="*/ 4212487 w 5260975"/>
              <a:gd name="connsiteY257" fmla="*/ 674604 h 1410656"/>
              <a:gd name="connsiteX258" fmla="*/ 4232555 w 5260975"/>
              <a:gd name="connsiteY258" fmla="*/ 632645 h 1410656"/>
              <a:gd name="connsiteX259" fmla="*/ 4268657 w 5260975"/>
              <a:gd name="connsiteY259" fmla="*/ 609410 h 1410656"/>
              <a:gd name="connsiteX260" fmla="*/ 4291028 w 5260975"/>
              <a:gd name="connsiteY260" fmla="*/ 597216 h 1410656"/>
              <a:gd name="connsiteX261" fmla="*/ 4379651 w 5260975"/>
              <a:gd name="connsiteY261" fmla="*/ 609506 h 1410656"/>
              <a:gd name="connsiteX262" fmla="*/ 4440139 w 5260975"/>
              <a:gd name="connsiteY262" fmla="*/ 621507 h 1410656"/>
              <a:gd name="connsiteX263" fmla="*/ 4460015 w 5260975"/>
              <a:gd name="connsiteY263" fmla="*/ 616899 h 1410656"/>
              <a:gd name="connsiteX264" fmla="*/ 4516183 w 5260975"/>
              <a:gd name="connsiteY264" fmla="*/ 577724 h 1410656"/>
              <a:gd name="connsiteX265" fmla="*/ 4571681 w 5260975"/>
              <a:gd name="connsiteY265" fmla="*/ 560250 h 1410656"/>
              <a:gd name="connsiteX266" fmla="*/ 4613447 w 5260975"/>
              <a:gd name="connsiteY266" fmla="*/ 555257 h 1410656"/>
              <a:gd name="connsiteX267" fmla="*/ 4649355 w 5260975"/>
              <a:gd name="connsiteY267" fmla="*/ 551417 h 1410656"/>
              <a:gd name="connsiteX268" fmla="*/ 4692467 w 5260975"/>
              <a:gd name="connsiteY268" fmla="*/ 540663 h 1410656"/>
              <a:gd name="connsiteX269" fmla="*/ 4716855 w 5260975"/>
              <a:gd name="connsiteY269" fmla="*/ 528949 h 1410656"/>
              <a:gd name="connsiteX270" fmla="*/ 4755645 w 5260975"/>
              <a:gd name="connsiteY270" fmla="*/ 512147 h 1410656"/>
              <a:gd name="connsiteX271" fmla="*/ 4795395 w 5260975"/>
              <a:gd name="connsiteY271" fmla="*/ 490351 h 1410656"/>
              <a:gd name="connsiteX272" fmla="*/ 4825928 w 5260975"/>
              <a:gd name="connsiteY272" fmla="*/ 459818 h 1410656"/>
              <a:gd name="connsiteX273" fmla="*/ 4842347 w 5260975"/>
              <a:gd name="connsiteY273" fmla="*/ 434086 h 1410656"/>
              <a:gd name="connsiteX274" fmla="*/ 4890451 w 5260975"/>
              <a:gd name="connsiteY274" fmla="*/ 397216 h 1410656"/>
              <a:gd name="connsiteX275" fmla="*/ 4933945 w 5260975"/>
              <a:gd name="connsiteY275" fmla="*/ 327701 h 1410656"/>
              <a:gd name="connsiteX276" fmla="*/ 4961214 w 5260975"/>
              <a:gd name="connsiteY276" fmla="*/ 298801 h 1410656"/>
              <a:gd name="connsiteX277" fmla="*/ 4976672 w 5260975"/>
              <a:gd name="connsiteY277" fmla="*/ 290639 h 1410656"/>
              <a:gd name="connsiteX278" fmla="*/ 5002979 w 5260975"/>
              <a:gd name="connsiteY278" fmla="*/ 270573 h 1410656"/>
              <a:gd name="connsiteX279" fmla="*/ 5018535 w 5260975"/>
              <a:gd name="connsiteY279" fmla="*/ 255690 h 1410656"/>
              <a:gd name="connsiteX280" fmla="*/ 5061069 w 5260975"/>
              <a:gd name="connsiteY280" fmla="*/ 200961 h 1410656"/>
              <a:gd name="connsiteX281" fmla="*/ 5074127 w 5260975"/>
              <a:gd name="connsiteY281" fmla="*/ 184735 h 1410656"/>
              <a:gd name="connsiteX282" fmla="*/ 5101108 w 5260975"/>
              <a:gd name="connsiteY282" fmla="*/ 156891 h 1410656"/>
              <a:gd name="connsiteX283" fmla="*/ 5112918 w 5260975"/>
              <a:gd name="connsiteY283" fmla="*/ 148441 h 1410656"/>
              <a:gd name="connsiteX284" fmla="*/ 5133753 w 5260975"/>
              <a:gd name="connsiteY284" fmla="*/ 125782 h 1410656"/>
              <a:gd name="connsiteX285" fmla="*/ 5183393 w 5260975"/>
              <a:gd name="connsiteY285" fmla="*/ 66348 h 1410656"/>
              <a:gd name="connsiteX286" fmla="*/ 5204709 w 5260975"/>
              <a:gd name="connsiteY286" fmla="*/ 33030 h 1410656"/>
              <a:gd name="connsiteX287" fmla="*/ 5247243 w 5260975"/>
              <a:gd name="connsiteY287" fmla="*/ 8451 h 141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</a:cxnLst>
            <a:rect l="l" t="t" r="r" b="b"/>
            <a:pathLst>
              <a:path w="5260975" h="1410656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dpi="0" rotWithShape="1">
            <a:blip r:embed="rId2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4C24E0-ACCD-44C5-9A9B-995F05EF39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21178" y="833435"/>
            <a:ext cx="2971728" cy="557356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F7250C43-474B-4E18-86B8-044523FFC206}"/>
                  </a:ext>
                </a:extLst>
              </p14:cNvPr>
              <p14:cNvContentPartPr/>
              <p14:nvPr/>
            </p14:nvContentPartPr>
            <p14:xfrm>
              <a:off x="6069240" y="2238210"/>
              <a:ext cx="705240" cy="835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F7250C43-474B-4E18-86B8-044523FFC20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15600" y="2130210"/>
                <a:ext cx="812880" cy="29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8E52629-05AC-4276-8A16-A2D45CB080D1}"/>
                  </a:ext>
                </a:extLst>
              </p14:cNvPr>
              <p14:cNvContentPartPr/>
              <p14:nvPr/>
            </p14:nvContentPartPr>
            <p14:xfrm>
              <a:off x="6149160" y="2228490"/>
              <a:ext cx="1320480" cy="468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8E52629-05AC-4276-8A16-A2D45CB080D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95160" y="2120490"/>
                <a:ext cx="142812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FAEB6316-1798-49BF-A125-E6D93B45CB74}"/>
                  </a:ext>
                </a:extLst>
              </p14:cNvPr>
              <p14:cNvContentPartPr/>
              <p14:nvPr/>
            </p14:nvContentPartPr>
            <p14:xfrm>
              <a:off x="5929830" y="2214450"/>
              <a:ext cx="1075320" cy="14112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FAEB6316-1798-49BF-A125-E6D93B45CB7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875830" y="2106450"/>
                <a:ext cx="1182960" cy="35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C801A74D-A4A3-4A58-BA94-5C8BDA689DBC}"/>
                  </a:ext>
                </a:extLst>
              </p14:cNvPr>
              <p14:cNvContentPartPr/>
              <p14:nvPr/>
            </p14:nvContentPartPr>
            <p14:xfrm>
              <a:off x="6194790" y="2845530"/>
              <a:ext cx="983160" cy="126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C801A74D-A4A3-4A58-BA94-5C8BDA689DB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41150" y="2737530"/>
                <a:ext cx="1090800" cy="34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70885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124</Words>
  <Application>Microsoft Office PowerPoint</Application>
  <PresentationFormat>On-screen Show (4:3)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How to Sign Up for GroupMe</vt:lpstr>
      <vt:lpstr>Step 1: Download the GroupMe App</vt:lpstr>
      <vt:lpstr>Step 2: Open the App and Sign Up</vt:lpstr>
      <vt:lpstr>Sign Up </vt:lpstr>
      <vt:lpstr>Step 3: Verify Your Account</vt:lpstr>
      <vt:lpstr>Watch the Tutorial Video</vt:lpstr>
      <vt:lpstr>GroupMe </vt:lpstr>
      <vt:lpstr>GroupMe </vt:lpstr>
      <vt:lpstr>GroupMe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Sign Up for GroupMe</dc:title>
  <dc:subject/>
  <dc:creator>Joyce Conyers</dc:creator>
  <cp:keywords/>
  <dc:description>generated using python-pptx</dc:description>
  <cp:lastModifiedBy>Cherylon Fogle</cp:lastModifiedBy>
  <cp:revision>3</cp:revision>
  <dcterms:created xsi:type="dcterms:W3CDTF">2013-01-27T09:14:16Z</dcterms:created>
  <dcterms:modified xsi:type="dcterms:W3CDTF">2026-01-02T13:21:36Z</dcterms:modified>
  <cp:category/>
</cp:coreProperties>
</file>